
<file path=[Content_Types].xml><?xml version="1.0" encoding="utf-8"?>
<Types xmlns="http://schemas.openxmlformats.org/package/2006/content-types">
  <Default Extension="gif" ContentType="image/gi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354" r:id="rId3"/>
    <p:sldId id="531" r:id="rId4"/>
    <p:sldId id="2371" r:id="rId5"/>
    <p:sldId id="504" r:id="rId6"/>
    <p:sldId id="515" r:id="rId7"/>
    <p:sldId id="505" r:id="rId8"/>
    <p:sldId id="517" r:id="rId9"/>
    <p:sldId id="506" r:id="rId10"/>
    <p:sldId id="508" r:id="rId11"/>
    <p:sldId id="509" r:id="rId12"/>
    <p:sldId id="510" r:id="rId13"/>
    <p:sldId id="513" r:id="rId14"/>
    <p:sldId id="514" r:id="rId15"/>
    <p:sldId id="521" r:id="rId16"/>
    <p:sldId id="235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4552"/>
    <a:srgbClr val="7D7D7E"/>
    <a:srgbClr val="1A6D92"/>
    <a:srgbClr val="EEA161"/>
    <a:srgbClr val="FB8106"/>
    <a:srgbClr val="EDA161"/>
    <a:srgbClr val="848384"/>
    <a:srgbClr val="364552"/>
    <a:srgbClr val="5F5F5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241" autoAdjust="0"/>
    <p:restoredTop sz="87143" autoAdjust="0"/>
  </p:normalViewPr>
  <p:slideViewPr>
    <p:cSldViewPr snapToGrid="0" showGuides="1">
      <p:cViewPr varScale="1">
        <p:scale>
          <a:sx n="111" d="100"/>
          <a:sy n="111" d="100"/>
        </p:scale>
        <p:origin x="1704" y="192"/>
      </p:cViewPr>
      <p:guideLst/>
    </p:cSldViewPr>
  </p:slideViewPr>
  <p:notesTextViewPr>
    <p:cViewPr>
      <p:scale>
        <a:sx n="1" d="1"/>
        <a:sy n="1" d="1"/>
      </p:scale>
      <p:origin x="0" y="0"/>
    </p:cViewPr>
  </p:notesTextViewPr>
  <p:sorterViewPr>
    <p:cViewPr>
      <p:scale>
        <a:sx n="100" d="100"/>
        <a:sy n="100" d="100"/>
      </p:scale>
      <p:origin x="0" y="-249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3C6379-D09B-4EDF-8171-A80808F52BFC}" type="datetimeFigureOut">
              <a:rPr lang="en-US" smtClean="0"/>
              <a:t>8/7/19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6424E5-ACCF-4548-A01F-8C993A08750A}" type="slidenum">
              <a:rPr lang="en-US" smtClean="0"/>
              <a:t>‹#›</a:t>
            </a:fld>
            <a:endParaRPr lang="en-US" dirty="0"/>
          </a:p>
        </p:txBody>
      </p:sp>
    </p:spTree>
    <p:extLst>
      <p:ext uri="{BB962C8B-B14F-4D97-AF65-F5344CB8AC3E}">
        <p14:creationId xmlns:p14="http://schemas.microsoft.com/office/powerpoint/2010/main" val="27413726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Shape 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8" name="Shape 4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2301501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6424E5-ACCF-4548-A01F-8C993A08750A}" type="slidenum">
              <a:rPr lang="en-US" smtClean="0"/>
              <a:t>10</a:t>
            </a:fld>
            <a:endParaRPr lang="en-US" dirty="0"/>
          </a:p>
        </p:txBody>
      </p:sp>
    </p:spTree>
    <p:extLst>
      <p:ext uri="{BB962C8B-B14F-4D97-AF65-F5344CB8AC3E}">
        <p14:creationId xmlns:p14="http://schemas.microsoft.com/office/powerpoint/2010/main" val="1286853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6424E5-ACCF-4548-A01F-8C993A08750A}" type="slidenum">
              <a:rPr lang="en-US" smtClean="0"/>
              <a:t>11</a:t>
            </a:fld>
            <a:endParaRPr lang="en-US" dirty="0"/>
          </a:p>
        </p:txBody>
      </p:sp>
    </p:spTree>
    <p:extLst>
      <p:ext uri="{BB962C8B-B14F-4D97-AF65-F5344CB8AC3E}">
        <p14:creationId xmlns:p14="http://schemas.microsoft.com/office/powerpoint/2010/main" val="648393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6424E5-ACCF-4548-A01F-8C993A08750A}" type="slidenum">
              <a:rPr lang="en-US" smtClean="0"/>
              <a:t>16</a:t>
            </a:fld>
            <a:endParaRPr lang="en-US" dirty="0"/>
          </a:p>
        </p:txBody>
      </p:sp>
    </p:spTree>
    <p:extLst>
      <p:ext uri="{BB962C8B-B14F-4D97-AF65-F5344CB8AC3E}">
        <p14:creationId xmlns:p14="http://schemas.microsoft.com/office/powerpoint/2010/main" val="3536543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You’ve reached the final step of the overall program that will get you started as a consultant business owner. </a:t>
            </a:r>
          </a:p>
          <a:p>
            <a:endParaRPr lang="en-US" dirty="0"/>
          </a:p>
        </p:txBody>
      </p:sp>
      <p:sp>
        <p:nvSpPr>
          <p:cNvPr id="4" name="Slide Number Placeholder 3"/>
          <p:cNvSpPr>
            <a:spLocks noGrp="1"/>
          </p:cNvSpPr>
          <p:nvPr>
            <p:ph type="sldNum" sz="quarter" idx="5"/>
          </p:nvPr>
        </p:nvSpPr>
        <p:spPr/>
        <p:txBody>
          <a:bodyPr/>
          <a:lstStyle/>
          <a:p>
            <a:fld id="{916424E5-ACCF-4548-A01F-8C993A08750A}" type="slidenum">
              <a:rPr lang="en-US" smtClean="0"/>
              <a:t>2</a:t>
            </a:fld>
            <a:endParaRPr lang="en-US" dirty="0"/>
          </a:p>
        </p:txBody>
      </p:sp>
    </p:spTree>
    <p:extLst>
      <p:ext uri="{BB962C8B-B14F-4D97-AF65-F5344CB8AC3E}">
        <p14:creationId xmlns:p14="http://schemas.microsoft.com/office/powerpoint/2010/main" val="452143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6" name="Shape 8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3121827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6" name="Shape 8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1654933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6424E5-ACCF-4548-A01F-8C993A08750A}" type="slidenum">
              <a:rPr lang="en-US" smtClean="0"/>
              <a:t>5</a:t>
            </a:fld>
            <a:endParaRPr lang="en-US" dirty="0"/>
          </a:p>
        </p:txBody>
      </p:sp>
    </p:spTree>
    <p:extLst>
      <p:ext uri="{BB962C8B-B14F-4D97-AF65-F5344CB8AC3E}">
        <p14:creationId xmlns:p14="http://schemas.microsoft.com/office/powerpoint/2010/main" val="3559084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6424E5-ACCF-4548-A01F-8C993A08750A}" type="slidenum">
              <a:rPr lang="en-US" smtClean="0"/>
              <a:t>6</a:t>
            </a:fld>
            <a:endParaRPr lang="en-US" dirty="0"/>
          </a:p>
        </p:txBody>
      </p:sp>
    </p:spTree>
    <p:extLst>
      <p:ext uri="{BB962C8B-B14F-4D97-AF65-F5344CB8AC3E}">
        <p14:creationId xmlns:p14="http://schemas.microsoft.com/office/powerpoint/2010/main" val="2187820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6424E5-ACCF-4548-A01F-8C993A08750A}" type="slidenum">
              <a:rPr lang="en-US" smtClean="0"/>
              <a:t>7</a:t>
            </a:fld>
            <a:endParaRPr lang="en-US" dirty="0"/>
          </a:p>
        </p:txBody>
      </p:sp>
    </p:spTree>
    <p:extLst>
      <p:ext uri="{BB962C8B-B14F-4D97-AF65-F5344CB8AC3E}">
        <p14:creationId xmlns:p14="http://schemas.microsoft.com/office/powerpoint/2010/main" val="719993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6424E5-ACCF-4548-A01F-8C993A08750A}" type="slidenum">
              <a:rPr lang="en-US" smtClean="0"/>
              <a:t>8</a:t>
            </a:fld>
            <a:endParaRPr lang="en-US" dirty="0"/>
          </a:p>
        </p:txBody>
      </p:sp>
    </p:spTree>
    <p:extLst>
      <p:ext uri="{BB962C8B-B14F-4D97-AF65-F5344CB8AC3E}">
        <p14:creationId xmlns:p14="http://schemas.microsoft.com/office/powerpoint/2010/main" val="1005551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6424E5-ACCF-4548-A01F-8C993A08750A}" type="slidenum">
              <a:rPr lang="en-US" smtClean="0"/>
              <a:t>9</a:t>
            </a:fld>
            <a:endParaRPr lang="en-US" dirty="0"/>
          </a:p>
        </p:txBody>
      </p:sp>
    </p:spTree>
    <p:extLst>
      <p:ext uri="{BB962C8B-B14F-4D97-AF65-F5344CB8AC3E}">
        <p14:creationId xmlns:p14="http://schemas.microsoft.com/office/powerpoint/2010/main" val="1704256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s://twitter.com/" TargetMode="External"/><Relationship Id="rId2" Type="http://schemas.openxmlformats.org/officeDocument/2006/relationships/hyperlink" Target="http://www.facebook.com/" TargetMode="External"/><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s://twitter.com/" TargetMode="External"/><Relationship Id="rId2" Type="http://schemas.openxmlformats.org/officeDocument/2006/relationships/hyperlink" Target="http://www.facebook.com/" TargetMode="External"/><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s://twitter.com/" TargetMode="External"/><Relationship Id="rId2" Type="http://schemas.openxmlformats.org/officeDocument/2006/relationships/hyperlink" Target="http://www.facebook.com/" TargetMode="External"/><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hyperlink" Target="https://twitter.com/" TargetMode="External"/><Relationship Id="rId2" Type="http://schemas.openxmlformats.org/officeDocument/2006/relationships/hyperlink" Target="http://www.facebook.com/"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Custom Layout 1">
    <p:spTree>
      <p:nvGrpSpPr>
        <p:cNvPr id="1" name="Shape 30"/>
        <p:cNvGrpSpPr/>
        <p:nvPr/>
      </p:nvGrpSpPr>
      <p:grpSpPr>
        <a:xfrm>
          <a:off x="0" y="0"/>
          <a:ext cx="0" cy="0"/>
          <a:chOff x="0" y="0"/>
          <a:chExt cx="0" cy="0"/>
        </a:xfrm>
      </p:grpSpPr>
      <p:sp>
        <p:nvSpPr>
          <p:cNvPr id="31" name="Shape 31"/>
          <p:cNvSpPr/>
          <p:nvPr/>
        </p:nvSpPr>
        <p:spPr>
          <a:xfrm>
            <a:off x="-9634" y="-9633"/>
            <a:ext cx="12201633" cy="6867600"/>
          </a:xfrm>
          <a:prstGeom prst="rect">
            <a:avLst/>
          </a:prstGeom>
          <a:solidFill>
            <a:schemeClr val="accent1"/>
          </a:solidFill>
          <a:ln>
            <a:noFill/>
          </a:ln>
        </p:spPr>
        <p:txBody>
          <a:bodyPr lIns="121900" tIns="121900" rIns="121900" bIns="121900" anchor="ctr" anchorCtr="0">
            <a:noAutofit/>
          </a:bodyPr>
          <a:lstStyle/>
          <a:p>
            <a:pPr lvl="0">
              <a:spcBef>
                <a:spcPts val="0"/>
              </a:spcBef>
              <a:buNone/>
            </a:pPr>
            <a:endParaRPr sz="2400" dirty="0"/>
          </a:p>
        </p:txBody>
      </p:sp>
    </p:spTree>
    <p:extLst>
      <p:ext uri="{BB962C8B-B14F-4D97-AF65-F5344CB8AC3E}">
        <p14:creationId xmlns:p14="http://schemas.microsoft.com/office/powerpoint/2010/main" val="2328955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8_Custom Layout 1">
    <p:spTree>
      <p:nvGrpSpPr>
        <p:cNvPr id="1" name="Shape 30"/>
        <p:cNvGrpSpPr/>
        <p:nvPr/>
      </p:nvGrpSpPr>
      <p:grpSpPr>
        <a:xfrm>
          <a:off x="0" y="0"/>
          <a:ext cx="0" cy="0"/>
          <a:chOff x="0" y="0"/>
          <a:chExt cx="0" cy="0"/>
        </a:xfrm>
      </p:grpSpPr>
      <p:sp>
        <p:nvSpPr>
          <p:cNvPr id="5" name="Text Placeholder 4"/>
          <p:cNvSpPr>
            <a:spLocks noGrp="1"/>
          </p:cNvSpPr>
          <p:nvPr>
            <p:ph type="body" sz="quarter" idx="10"/>
          </p:nvPr>
        </p:nvSpPr>
        <p:spPr>
          <a:xfrm>
            <a:off x="6339699" y="588963"/>
            <a:ext cx="5012513" cy="2704737"/>
          </a:xfrm>
        </p:spPr>
        <p:txBody>
          <a:bodyPr anchor="b">
            <a:noAutofit/>
          </a:bodyPr>
          <a:lstStyle>
            <a:lvl1pPr marL="0" indent="0">
              <a:buNone/>
              <a:defRPr sz="8000">
                <a:solidFill>
                  <a:schemeClr val="tx1"/>
                </a:solidFill>
                <a:latin typeface="+mj-lt"/>
              </a:defRPr>
            </a:lvl1pPr>
          </a:lstStyle>
          <a:p>
            <a:pPr lvl="0"/>
            <a:r>
              <a:rPr lang="en-US" dirty="0"/>
              <a:t>Click to edit Master text styles</a:t>
            </a:r>
          </a:p>
        </p:txBody>
      </p:sp>
      <p:sp>
        <p:nvSpPr>
          <p:cNvPr id="7" name="Text Placeholder 4"/>
          <p:cNvSpPr>
            <a:spLocks noGrp="1"/>
          </p:cNvSpPr>
          <p:nvPr>
            <p:ph type="body" sz="quarter" idx="11"/>
          </p:nvPr>
        </p:nvSpPr>
        <p:spPr>
          <a:xfrm>
            <a:off x="6339699" y="3519637"/>
            <a:ext cx="5012513" cy="2718463"/>
          </a:xfrm>
        </p:spPr>
        <p:txBody>
          <a:bodyPr anchor="t">
            <a:noAutofit/>
          </a:bodyPr>
          <a:lstStyle>
            <a:lvl1pPr marL="0" indent="0">
              <a:buNone/>
              <a:defRPr sz="2400">
                <a:solidFill>
                  <a:schemeClr val="tx1"/>
                </a:solidFill>
              </a:defRPr>
            </a:lvl1pPr>
          </a:lstStyle>
          <a:p>
            <a:pPr lvl="0"/>
            <a:r>
              <a:rPr lang="en-US" dirty="0"/>
              <a:t>Click to edit Master text styles</a:t>
            </a:r>
          </a:p>
        </p:txBody>
      </p:sp>
      <p:sp>
        <p:nvSpPr>
          <p:cNvPr id="3" name="Content Placeholder 2"/>
          <p:cNvSpPr>
            <a:spLocks noGrp="1"/>
          </p:cNvSpPr>
          <p:nvPr>
            <p:ph sz="quarter" idx="12"/>
          </p:nvPr>
        </p:nvSpPr>
        <p:spPr>
          <a:xfrm>
            <a:off x="1020011" y="1093937"/>
            <a:ext cx="4851400" cy="485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4769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4_Custom Layout 1">
    <p:spTree>
      <p:nvGrpSpPr>
        <p:cNvPr id="1" name="Shape 30"/>
        <p:cNvGrpSpPr/>
        <p:nvPr/>
      </p:nvGrpSpPr>
      <p:grpSpPr>
        <a:xfrm>
          <a:off x="0" y="0"/>
          <a:ext cx="0" cy="0"/>
          <a:chOff x="0" y="0"/>
          <a:chExt cx="0" cy="0"/>
        </a:xfrm>
      </p:grpSpPr>
      <p:sp>
        <p:nvSpPr>
          <p:cNvPr id="31" name="Shape 31"/>
          <p:cNvSpPr/>
          <p:nvPr/>
        </p:nvSpPr>
        <p:spPr>
          <a:xfrm>
            <a:off x="-9634" y="-9633"/>
            <a:ext cx="12201633" cy="6867600"/>
          </a:xfrm>
          <a:prstGeom prst="rect">
            <a:avLst/>
          </a:prstGeom>
          <a:solidFill>
            <a:schemeClr val="tx1"/>
          </a:solidFill>
          <a:ln>
            <a:noFill/>
          </a:ln>
        </p:spPr>
        <p:txBody>
          <a:bodyPr lIns="121900" tIns="121900" rIns="121900" bIns="121900" anchor="ctr" anchorCtr="0">
            <a:noAutofit/>
          </a:bodyPr>
          <a:lstStyle/>
          <a:p>
            <a:pPr lvl="0">
              <a:spcBef>
                <a:spcPts val="0"/>
              </a:spcBef>
              <a:buNone/>
            </a:pPr>
            <a:endParaRPr sz="2400" dirty="0"/>
          </a:p>
        </p:txBody>
      </p:sp>
      <p:sp>
        <p:nvSpPr>
          <p:cNvPr id="5" name="Text Placeholder 4"/>
          <p:cNvSpPr>
            <a:spLocks noGrp="1"/>
          </p:cNvSpPr>
          <p:nvPr>
            <p:ph type="body" sz="quarter" idx="10"/>
          </p:nvPr>
        </p:nvSpPr>
        <p:spPr>
          <a:xfrm>
            <a:off x="803275" y="588963"/>
            <a:ext cx="10548938" cy="2054937"/>
          </a:xfrm>
        </p:spPr>
        <p:txBody>
          <a:bodyPr anchor="b">
            <a:noAutofit/>
          </a:bodyPr>
          <a:lstStyle>
            <a:lvl1pPr marL="0" indent="0" algn="ctr">
              <a:buNone/>
              <a:defRPr sz="8000">
                <a:solidFill>
                  <a:srgbClr val="FFFFFF"/>
                </a:solidFill>
                <a:latin typeface="+mj-lt"/>
              </a:defRPr>
            </a:lvl1pPr>
          </a:lstStyle>
          <a:p>
            <a:pPr lvl="0"/>
            <a:r>
              <a:rPr lang="en-US" dirty="0"/>
              <a:t>Click to edit Master text styles</a:t>
            </a:r>
          </a:p>
        </p:txBody>
      </p:sp>
      <p:sp>
        <p:nvSpPr>
          <p:cNvPr id="7" name="Text Placeholder 4"/>
          <p:cNvSpPr>
            <a:spLocks noGrp="1"/>
          </p:cNvSpPr>
          <p:nvPr>
            <p:ph type="body" sz="quarter" idx="11"/>
          </p:nvPr>
        </p:nvSpPr>
        <p:spPr>
          <a:xfrm>
            <a:off x="2115000" y="2924433"/>
            <a:ext cx="7962000" cy="2345399"/>
          </a:xfrm>
        </p:spPr>
        <p:txBody>
          <a:bodyPr anchor="t">
            <a:noAutofit/>
          </a:bodyPr>
          <a:lstStyle>
            <a:lvl1pPr marL="0" indent="0" algn="ctr">
              <a:buNone/>
              <a:defRPr sz="2400">
                <a:solidFill>
                  <a:srgbClr val="FFFFFF"/>
                </a:solidFill>
              </a:defRPr>
            </a:lvl1pPr>
          </a:lstStyle>
          <a:p>
            <a:pPr lvl="0"/>
            <a:r>
              <a:rPr lang="en-US" dirty="0"/>
              <a:t>Click to edit Master text styles</a:t>
            </a:r>
          </a:p>
        </p:txBody>
      </p:sp>
    </p:spTree>
    <p:extLst>
      <p:ext uri="{BB962C8B-B14F-4D97-AF65-F5344CB8AC3E}">
        <p14:creationId xmlns:p14="http://schemas.microsoft.com/office/powerpoint/2010/main" val="264350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2192000" cy="6858000"/>
          </a:xfrm>
          <a:solidFill>
            <a:schemeClr val="tx1">
              <a:alpha val="20000"/>
            </a:schemeClr>
          </a:solidFill>
        </p:spPr>
        <p:txBody>
          <a:bodyPr/>
          <a:lstStyle/>
          <a:p>
            <a:endParaRPr lang="en-US" dirty="0"/>
          </a:p>
        </p:txBody>
      </p:sp>
    </p:spTree>
    <p:extLst>
      <p:ext uri="{BB962C8B-B14F-4D97-AF65-F5344CB8AC3E}">
        <p14:creationId xmlns:p14="http://schemas.microsoft.com/office/powerpoint/2010/main" val="4201386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937600" y="0"/>
            <a:ext cx="8254400" cy="6858000"/>
          </a:xfrm>
          <a:solidFill>
            <a:schemeClr val="tx1">
              <a:alpha val="20000"/>
            </a:schemeClr>
          </a:solidFill>
        </p:spPr>
        <p:txBody>
          <a:bodyPr/>
          <a:lstStyle/>
          <a:p>
            <a:endParaRPr lang="en-US" dirty="0"/>
          </a:p>
        </p:txBody>
      </p:sp>
    </p:spTree>
    <p:extLst>
      <p:ext uri="{BB962C8B-B14F-4D97-AF65-F5344CB8AC3E}">
        <p14:creationId xmlns:p14="http://schemas.microsoft.com/office/powerpoint/2010/main" val="1052069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6_Custom Layout 1 1">
    <p:spTree>
      <p:nvGrpSpPr>
        <p:cNvPr id="1" name="Shape 45"/>
        <p:cNvGrpSpPr/>
        <p:nvPr/>
      </p:nvGrpSpPr>
      <p:grpSpPr>
        <a:xfrm>
          <a:off x="0" y="0"/>
          <a:ext cx="0" cy="0"/>
          <a:chOff x="0" y="0"/>
          <a:chExt cx="0" cy="0"/>
        </a:xfrm>
      </p:grpSpPr>
      <p:sp>
        <p:nvSpPr>
          <p:cNvPr id="5" name="Text Placeholder 4"/>
          <p:cNvSpPr>
            <a:spLocks noGrp="1"/>
          </p:cNvSpPr>
          <p:nvPr>
            <p:ph type="body" sz="quarter" idx="11" hasCustomPrompt="1"/>
          </p:nvPr>
        </p:nvSpPr>
        <p:spPr>
          <a:xfrm>
            <a:off x="6824734" y="887680"/>
            <a:ext cx="4527479" cy="1490401"/>
          </a:xfrm>
        </p:spPr>
        <p:txBody>
          <a:bodyPr anchor="ctr">
            <a:noAutofit/>
          </a:bodyPr>
          <a:lstStyle>
            <a:lvl1pPr marL="0" indent="0" algn="r">
              <a:buNone/>
              <a:defRPr sz="16000" b="1">
                <a:solidFill>
                  <a:schemeClr val="tx1"/>
                </a:solidFill>
              </a:defRPr>
            </a:lvl1pPr>
          </a:lstStyle>
          <a:p>
            <a:pPr lvl="0"/>
            <a:r>
              <a:rPr lang="en-US" dirty="0"/>
              <a:t>1</a:t>
            </a:r>
          </a:p>
        </p:txBody>
      </p:sp>
      <p:sp>
        <p:nvSpPr>
          <p:cNvPr id="6" name="Title 5"/>
          <p:cNvSpPr>
            <a:spLocks noGrp="1"/>
          </p:cNvSpPr>
          <p:nvPr>
            <p:ph type="title"/>
          </p:nvPr>
        </p:nvSpPr>
        <p:spPr>
          <a:xfrm>
            <a:off x="838200" y="3039767"/>
            <a:ext cx="5986533" cy="915033"/>
          </a:xfrm>
        </p:spPr>
        <p:txBody>
          <a:bodyPr anchor="b"/>
          <a:lstStyle>
            <a:lvl1pPr algn="l">
              <a:defRPr b="1"/>
            </a:lvl1pPr>
          </a:lstStyle>
          <a:p>
            <a:r>
              <a:rPr lang="en-US"/>
              <a:t>Click to edit Master title style</a:t>
            </a:r>
          </a:p>
        </p:txBody>
      </p:sp>
      <p:sp>
        <p:nvSpPr>
          <p:cNvPr id="7" name="Text Placeholder 4"/>
          <p:cNvSpPr>
            <a:spLocks noGrp="1"/>
          </p:cNvSpPr>
          <p:nvPr>
            <p:ph type="body" sz="quarter" idx="12"/>
          </p:nvPr>
        </p:nvSpPr>
        <p:spPr>
          <a:xfrm>
            <a:off x="838199" y="4150500"/>
            <a:ext cx="10514013" cy="1799200"/>
          </a:xfrm>
        </p:spPr>
        <p:txBody>
          <a:bodyPr anchor="t">
            <a:noAutofit/>
          </a:bodyPr>
          <a:lstStyle>
            <a:lvl1pPr marL="0" indent="0">
              <a:buNone/>
              <a:defRPr sz="24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2246246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7_Custom Layout 1 1">
    <p:spTree>
      <p:nvGrpSpPr>
        <p:cNvPr id="1" name="Shape 45"/>
        <p:cNvGrpSpPr/>
        <p:nvPr/>
      </p:nvGrpSpPr>
      <p:grpSpPr>
        <a:xfrm>
          <a:off x="0" y="0"/>
          <a:ext cx="0" cy="0"/>
          <a:chOff x="0" y="0"/>
          <a:chExt cx="0" cy="0"/>
        </a:xfrm>
      </p:grpSpPr>
      <p:sp>
        <p:nvSpPr>
          <p:cNvPr id="5" name="Text Placeholder 4"/>
          <p:cNvSpPr>
            <a:spLocks noGrp="1"/>
          </p:cNvSpPr>
          <p:nvPr>
            <p:ph type="body" sz="quarter" idx="11" hasCustomPrompt="1"/>
          </p:nvPr>
        </p:nvSpPr>
        <p:spPr>
          <a:xfrm>
            <a:off x="6824734" y="887680"/>
            <a:ext cx="4527479" cy="1490401"/>
          </a:xfrm>
        </p:spPr>
        <p:txBody>
          <a:bodyPr anchor="ctr">
            <a:noAutofit/>
          </a:bodyPr>
          <a:lstStyle>
            <a:lvl1pPr marL="0" indent="0" algn="r">
              <a:buNone/>
              <a:defRPr sz="16000" b="1">
                <a:solidFill>
                  <a:schemeClr val="tx1"/>
                </a:solidFill>
              </a:defRPr>
            </a:lvl1pPr>
          </a:lstStyle>
          <a:p>
            <a:pPr lvl="0"/>
            <a:r>
              <a:rPr lang="en-US" dirty="0"/>
              <a:t>1</a:t>
            </a:r>
          </a:p>
        </p:txBody>
      </p:sp>
      <p:sp>
        <p:nvSpPr>
          <p:cNvPr id="6" name="Title 5"/>
          <p:cNvSpPr>
            <a:spLocks noGrp="1"/>
          </p:cNvSpPr>
          <p:nvPr>
            <p:ph type="title"/>
          </p:nvPr>
        </p:nvSpPr>
        <p:spPr>
          <a:xfrm>
            <a:off x="838200" y="3039767"/>
            <a:ext cx="5986533" cy="915033"/>
          </a:xfrm>
        </p:spPr>
        <p:txBody>
          <a:bodyPr anchor="b"/>
          <a:lstStyle>
            <a:lvl1pPr algn="l">
              <a:defRPr b="1"/>
            </a:lvl1pPr>
          </a:lstStyle>
          <a:p>
            <a:r>
              <a:rPr lang="en-US"/>
              <a:t>Click to edit Master title style</a:t>
            </a:r>
          </a:p>
        </p:txBody>
      </p:sp>
      <p:sp>
        <p:nvSpPr>
          <p:cNvPr id="7" name="Text Placeholder 4"/>
          <p:cNvSpPr>
            <a:spLocks noGrp="1"/>
          </p:cNvSpPr>
          <p:nvPr>
            <p:ph type="body" sz="quarter" idx="12"/>
          </p:nvPr>
        </p:nvSpPr>
        <p:spPr>
          <a:xfrm>
            <a:off x="838200" y="4150500"/>
            <a:ext cx="6326876" cy="1799200"/>
          </a:xfrm>
        </p:spPr>
        <p:txBody>
          <a:bodyPr anchor="t">
            <a:noAutofit/>
          </a:bodyPr>
          <a:lstStyle>
            <a:lvl1pPr marL="0" indent="0">
              <a:buNone/>
              <a:defRPr sz="2400">
                <a:solidFill>
                  <a:schemeClr val="tx1"/>
                </a:solidFill>
              </a:defRPr>
            </a:lvl1pPr>
          </a:lstStyle>
          <a:p>
            <a:pPr lvl="0"/>
            <a:r>
              <a:rPr lang="en-US" dirty="0"/>
              <a:t>Click to edit Master text styles</a:t>
            </a:r>
          </a:p>
        </p:txBody>
      </p:sp>
      <p:sp>
        <p:nvSpPr>
          <p:cNvPr id="8" name="Picture Placeholder 6"/>
          <p:cNvSpPr>
            <a:spLocks noGrp="1"/>
          </p:cNvSpPr>
          <p:nvPr>
            <p:ph type="pic" sz="quarter" idx="13"/>
          </p:nvPr>
        </p:nvSpPr>
        <p:spPr>
          <a:xfrm>
            <a:off x="7519915" y="4150500"/>
            <a:ext cx="3832297" cy="1799200"/>
          </a:xfrm>
          <a:prstGeom prst="rect">
            <a:avLst/>
          </a:prstGeom>
          <a:solidFill>
            <a:schemeClr val="tx1">
              <a:alpha val="20000"/>
            </a:schemeClr>
          </a:solidFill>
          <a:ln>
            <a:noFill/>
          </a:ln>
        </p:spPr>
        <p:txBody>
          <a:bodyPr>
            <a:normAutofit/>
          </a:bodyPr>
          <a:lstStyle>
            <a:lvl1pPr marL="0" indent="0">
              <a:buNone/>
              <a:defRPr sz="1800"/>
            </a:lvl1pPr>
          </a:lstStyle>
          <a:p>
            <a:endParaRPr lang="en-US" dirty="0"/>
          </a:p>
        </p:txBody>
      </p:sp>
    </p:spTree>
    <p:extLst>
      <p:ext uri="{BB962C8B-B14F-4D97-AF65-F5344CB8AC3E}">
        <p14:creationId xmlns:p14="http://schemas.microsoft.com/office/powerpoint/2010/main" val="2289269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8_Custom Layout 1 1">
    <p:spTree>
      <p:nvGrpSpPr>
        <p:cNvPr id="1" name="Shape 45"/>
        <p:cNvGrpSpPr/>
        <p:nvPr/>
      </p:nvGrpSpPr>
      <p:grpSpPr>
        <a:xfrm>
          <a:off x="0" y="0"/>
          <a:ext cx="0" cy="0"/>
          <a:chOff x="0" y="0"/>
          <a:chExt cx="0" cy="0"/>
        </a:xfrm>
      </p:grpSpPr>
      <p:sp>
        <p:nvSpPr>
          <p:cNvPr id="5" name="Text Placeholder 4"/>
          <p:cNvSpPr>
            <a:spLocks noGrp="1"/>
          </p:cNvSpPr>
          <p:nvPr>
            <p:ph type="body" sz="quarter" idx="11" hasCustomPrompt="1"/>
          </p:nvPr>
        </p:nvSpPr>
        <p:spPr>
          <a:xfrm>
            <a:off x="6824734" y="887680"/>
            <a:ext cx="4527479" cy="1490401"/>
          </a:xfrm>
        </p:spPr>
        <p:txBody>
          <a:bodyPr anchor="ctr">
            <a:noAutofit/>
          </a:bodyPr>
          <a:lstStyle>
            <a:lvl1pPr marL="0" indent="0" algn="r">
              <a:buNone/>
              <a:defRPr sz="16000" b="1">
                <a:solidFill>
                  <a:schemeClr val="tx1"/>
                </a:solidFill>
              </a:defRPr>
            </a:lvl1pPr>
          </a:lstStyle>
          <a:p>
            <a:pPr lvl="0"/>
            <a:r>
              <a:rPr lang="en-US" dirty="0"/>
              <a:t>1</a:t>
            </a:r>
          </a:p>
        </p:txBody>
      </p:sp>
      <p:sp>
        <p:nvSpPr>
          <p:cNvPr id="6" name="Title 5"/>
          <p:cNvSpPr>
            <a:spLocks noGrp="1"/>
          </p:cNvSpPr>
          <p:nvPr>
            <p:ph type="title"/>
          </p:nvPr>
        </p:nvSpPr>
        <p:spPr>
          <a:xfrm>
            <a:off x="838200" y="3039767"/>
            <a:ext cx="5986533" cy="915033"/>
          </a:xfrm>
        </p:spPr>
        <p:txBody>
          <a:bodyPr anchor="b"/>
          <a:lstStyle>
            <a:lvl1pPr algn="l">
              <a:defRPr b="1"/>
            </a:lvl1pPr>
          </a:lstStyle>
          <a:p>
            <a:r>
              <a:rPr lang="en-US"/>
              <a:t>Click to edit Master title style</a:t>
            </a:r>
          </a:p>
        </p:txBody>
      </p:sp>
      <p:sp>
        <p:nvSpPr>
          <p:cNvPr id="7" name="Text Placeholder 4"/>
          <p:cNvSpPr>
            <a:spLocks noGrp="1"/>
          </p:cNvSpPr>
          <p:nvPr>
            <p:ph type="body" sz="quarter" idx="12"/>
          </p:nvPr>
        </p:nvSpPr>
        <p:spPr>
          <a:xfrm>
            <a:off x="5025337" y="4150500"/>
            <a:ext cx="6326876" cy="1799200"/>
          </a:xfrm>
        </p:spPr>
        <p:txBody>
          <a:bodyPr anchor="t">
            <a:noAutofit/>
          </a:bodyPr>
          <a:lstStyle>
            <a:lvl1pPr marL="0" indent="0">
              <a:buNone/>
              <a:defRPr sz="2400">
                <a:solidFill>
                  <a:schemeClr val="tx1"/>
                </a:solidFill>
              </a:defRPr>
            </a:lvl1pPr>
          </a:lstStyle>
          <a:p>
            <a:pPr lvl="0"/>
            <a:r>
              <a:rPr lang="en-US" dirty="0"/>
              <a:t>Click to edit Master text styles</a:t>
            </a:r>
          </a:p>
        </p:txBody>
      </p:sp>
      <p:sp>
        <p:nvSpPr>
          <p:cNvPr id="8" name="Picture Placeholder 6"/>
          <p:cNvSpPr>
            <a:spLocks noGrp="1"/>
          </p:cNvSpPr>
          <p:nvPr>
            <p:ph type="pic" sz="quarter" idx="13"/>
          </p:nvPr>
        </p:nvSpPr>
        <p:spPr>
          <a:xfrm>
            <a:off x="803275" y="4150500"/>
            <a:ext cx="3959794" cy="1799200"/>
          </a:xfrm>
          <a:prstGeom prst="rect">
            <a:avLst/>
          </a:prstGeom>
          <a:solidFill>
            <a:schemeClr val="tx1">
              <a:alpha val="20000"/>
            </a:schemeClr>
          </a:solidFill>
          <a:ln>
            <a:noFill/>
          </a:ln>
        </p:spPr>
        <p:txBody>
          <a:bodyPr>
            <a:normAutofit/>
          </a:bodyPr>
          <a:lstStyle>
            <a:lvl1pPr marL="0" indent="0">
              <a:buNone/>
              <a:defRPr sz="1800"/>
            </a:lvl1pPr>
          </a:lstStyle>
          <a:p>
            <a:endParaRPr lang="en-US" dirty="0"/>
          </a:p>
        </p:txBody>
      </p:sp>
    </p:spTree>
    <p:extLst>
      <p:ext uri="{BB962C8B-B14F-4D97-AF65-F5344CB8AC3E}">
        <p14:creationId xmlns:p14="http://schemas.microsoft.com/office/powerpoint/2010/main" val="401742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2_Custom Layout 1 1">
    <p:spTree>
      <p:nvGrpSpPr>
        <p:cNvPr id="1" name="Shape 45"/>
        <p:cNvGrpSpPr/>
        <p:nvPr/>
      </p:nvGrpSpPr>
      <p:grpSpPr>
        <a:xfrm>
          <a:off x="0" y="0"/>
          <a:ext cx="0" cy="0"/>
          <a:chOff x="0" y="0"/>
          <a:chExt cx="0" cy="0"/>
        </a:xfrm>
      </p:grpSpPr>
      <p:sp>
        <p:nvSpPr>
          <p:cNvPr id="8" name="Picture Placeholder 6"/>
          <p:cNvSpPr>
            <a:spLocks noGrp="1"/>
          </p:cNvSpPr>
          <p:nvPr>
            <p:ph type="pic" sz="quarter" idx="13"/>
          </p:nvPr>
        </p:nvSpPr>
        <p:spPr>
          <a:xfrm>
            <a:off x="1" y="0"/>
            <a:ext cx="6095999" cy="6857999"/>
          </a:xfrm>
          <a:prstGeom prst="rect">
            <a:avLst/>
          </a:prstGeom>
          <a:solidFill>
            <a:schemeClr val="tx1">
              <a:alpha val="20000"/>
            </a:schemeClr>
          </a:solidFill>
          <a:ln>
            <a:noFill/>
          </a:ln>
        </p:spPr>
        <p:txBody>
          <a:bodyPr>
            <a:normAutofit/>
          </a:bodyPr>
          <a:lstStyle>
            <a:lvl1pPr marL="0" indent="0">
              <a:buNone/>
              <a:defRPr sz="1800"/>
            </a:lvl1pPr>
          </a:lstStyle>
          <a:p>
            <a:endParaRPr lang="en-US" dirty="0"/>
          </a:p>
        </p:txBody>
      </p:sp>
      <p:sp>
        <p:nvSpPr>
          <p:cNvPr id="4" name="Shape 5036"/>
          <p:cNvSpPr/>
          <p:nvPr userDrawn="1"/>
        </p:nvSpPr>
        <p:spPr>
          <a:xfrm>
            <a:off x="6096000" y="0"/>
            <a:ext cx="6096000" cy="6858000"/>
          </a:xfrm>
          <a:prstGeom prst="rect">
            <a:avLst/>
          </a:prstGeom>
          <a:solidFill>
            <a:schemeClr val="tx1"/>
          </a:solidFill>
          <a:ln>
            <a:noFill/>
          </a:ln>
        </p:spPr>
        <p:txBody>
          <a:bodyPr lIns="704000" tIns="60933" rIns="384000" bIns="60933" anchor="ctr" anchorCtr="0">
            <a:noAutofit/>
          </a:bodyPr>
          <a:lstStyle/>
          <a:p>
            <a:pPr>
              <a:lnSpc>
                <a:spcPct val="150000"/>
              </a:lnSpc>
            </a:pPr>
            <a:endParaRPr sz="1777" dirty="0">
              <a:solidFill>
                <a:srgbClr val="FFFFFF"/>
              </a:solidFill>
              <a:ea typeface="Lato"/>
              <a:cs typeface="Lato"/>
              <a:sym typeface="Lato"/>
            </a:endParaRPr>
          </a:p>
        </p:txBody>
      </p:sp>
      <p:sp>
        <p:nvSpPr>
          <p:cNvPr id="5" name="Text Placeholder 4">
            <a:extLst>
              <a:ext uri="{FF2B5EF4-FFF2-40B4-BE49-F238E27FC236}">
                <a16:creationId xmlns:a16="http://schemas.microsoft.com/office/drawing/2014/main" id="{C6D651C4-0A6B-0342-8E35-6A210B64E90D}"/>
              </a:ext>
            </a:extLst>
          </p:cNvPr>
          <p:cNvSpPr>
            <a:spLocks noGrp="1"/>
          </p:cNvSpPr>
          <p:nvPr>
            <p:ph type="body" sz="quarter" idx="10"/>
          </p:nvPr>
        </p:nvSpPr>
        <p:spPr>
          <a:xfrm>
            <a:off x="6361981" y="880348"/>
            <a:ext cx="5546244" cy="2901837"/>
          </a:xfrm>
        </p:spPr>
        <p:txBody>
          <a:bodyPr anchor="ctr" anchorCtr="0">
            <a:noAutofit/>
          </a:bodyPr>
          <a:lstStyle>
            <a:lvl1pPr marL="0" indent="0">
              <a:buNone/>
              <a:defRPr sz="7200" b="1">
                <a:solidFill>
                  <a:schemeClr val="bg1"/>
                </a:solidFill>
                <a:latin typeface="+mj-lt"/>
              </a:defRPr>
            </a:lvl1pPr>
          </a:lstStyle>
          <a:p>
            <a:pPr lvl="0"/>
            <a:r>
              <a:rPr lang="en-US" dirty="0"/>
              <a:t>Click to edit Master text styles</a:t>
            </a:r>
          </a:p>
        </p:txBody>
      </p:sp>
      <p:sp>
        <p:nvSpPr>
          <p:cNvPr id="6" name="Text Placeholder 4">
            <a:extLst>
              <a:ext uri="{FF2B5EF4-FFF2-40B4-BE49-F238E27FC236}">
                <a16:creationId xmlns:a16="http://schemas.microsoft.com/office/drawing/2014/main" id="{9F763F4F-7DE8-1D44-BF14-3BA65DEDE7D8}"/>
              </a:ext>
            </a:extLst>
          </p:cNvPr>
          <p:cNvSpPr>
            <a:spLocks noGrp="1"/>
          </p:cNvSpPr>
          <p:nvPr>
            <p:ph type="body" sz="quarter" idx="11"/>
          </p:nvPr>
        </p:nvSpPr>
        <p:spPr>
          <a:xfrm>
            <a:off x="6370878" y="4584818"/>
            <a:ext cx="5537347" cy="1490401"/>
          </a:xfrm>
        </p:spPr>
        <p:txBody>
          <a:bodyPr anchor="t">
            <a:noAutofit/>
          </a:bodyPr>
          <a:lstStyle>
            <a:lvl1pPr marL="0" indent="0">
              <a:buNone/>
              <a:defRPr sz="2400">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3565912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3_Custom Layout 1 1">
    <p:spTree>
      <p:nvGrpSpPr>
        <p:cNvPr id="1" name="Shape 45"/>
        <p:cNvGrpSpPr/>
        <p:nvPr/>
      </p:nvGrpSpPr>
      <p:grpSpPr>
        <a:xfrm>
          <a:off x="0" y="0"/>
          <a:ext cx="0" cy="0"/>
          <a:chOff x="0" y="0"/>
          <a:chExt cx="0" cy="0"/>
        </a:xfrm>
      </p:grpSpPr>
      <p:sp>
        <p:nvSpPr>
          <p:cNvPr id="8" name="Picture Placeholder 6"/>
          <p:cNvSpPr>
            <a:spLocks noGrp="1"/>
          </p:cNvSpPr>
          <p:nvPr>
            <p:ph type="pic" sz="quarter" idx="13"/>
          </p:nvPr>
        </p:nvSpPr>
        <p:spPr>
          <a:xfrm>
            <a:off x="5893904" y="1"/>
            <a:ext cx="6298096" cy="6857999"/>
          </a:xfrm>
          <a:prstGeom prst="rect">
            <a:avLst/>
          </a:prstGeom>
          <a:solidFill>
            <a:schemeClr val="tx1">
              <a:alpha val="20000"/>
            </a:schemeClr>
          </a:solidFill>
          <a:ln>
            <a:noFill/>
          </a:ln>
        </p:spPr>
        <p:txBody>
          <a:bodyPr>
            <a:normAutofit/>
          </a:bodyPr>
          <a:lstStyle>
            <a:lvl1pPr marL="0" indent="0">
              <a:buNone/>
              <a:defRPr sz="1800"/>
            </a:lvl1pPr>
          </a:lstStyle>
          <a:p>
            <a:endParaRPr lang="en-US" dirty="0"/>
          </a:p>
        </p:txBody>
      </p:sp>
      <p:sp>
        <p:nvSpPr>
          <p:cNvPr id="4" name="Shape 5036"/>
          <p:cNvSpPr/>
          <p:nvPr userDrawn="1"/>
        </p:nvSpPr>
        <p:spPr>
          <a:xfrm>
            <a:off x="0" y="0"/>
            <a:ext cx="5893904" cy="6858000"/>
          </a:xfrm>
          <a:prstGeom prst="rect">
            <a:avLst/>
          </a:prstGeom>
          <a:solidFill>
            <a:schemeClr val="tx1"/>
          </a:solidFill>
          <a:ln>
            <a:noFill/>
          </a:ln>
        </p:spPr>
        <p:txBody>
          <a:bodyPr lIns="704000" tIns="60933" rIns="384000" bIns="60933" anchor="ctr" anchorCtr="0">
            <a:noAutofit/>
          </a:bodyPr>
          <a:lstStyle/>
          <a:p>
            <a:pPr>
              <a:lnSpc>
                <a:spcPct val="150000"/>
              </a:lnSpc>
            </a:pPr>
            <a:endParaRPr sz="1777" dirty="0">
              <a:solidFill>
                <a:srgbClr val="FFFFFF"/>
              </a:solidFill>
              <a:ea typeface="Lato"/>
              <a:cs typeface="Lato"/>
              <a:sym typeface="Lato"/>
            </a:endParaRPr>
          </a:p>
        </p:txBody>
      </p:sp>
      <p:sp>
        <p:nvSpPr>
          <p:cNvPr id="5" name="Text Placeholder 4">
            <a:extLst>
              <a:ext uri="{FF2B5EF4-FFF2-40B4-BE49-F238E27FC236}">
                <a16:creationId xmlns:a16="http://schemas.microsoft.com/office/drawing/2014/main" id="{919D9A3C-D310-AA4C-8138-D68921184D00}"/>
              </a:ext>
            </a:extLst>
          </p:cNvPr>
          <p:cNvSpPr>
            <a:spLocks noGrp="1"/>
          </p:cNvSpPr>
          <p:nvPr>
            <p:ph type="body" sz="quarter" idx="10"/>
          </p:nvPr>
        </p:nvSpPr>
        <p:spPr>
          <a:xfrm>
            <a:off x="100909" y="1198400"/>
            <a:ext cx="5546244" cy="2901837"/>
          </a:xfrm>
        </p:spPr>
        <p:txBody>
          <a:bodyPr anchor="ctr" anchorCtr="0">
            <a:noAutofit/>
          </a:bodyPr>
          <a:lstStyle>
            <a:lvl1pPr marL="0" indent="0">
              <a:buNone/>
              <a:defRPr sz="7200" b="1">
                <a:solidFill>
                  <a:schemeClr val="bg1"/>
                </a:solidFill>
                <a:latin typeface="+mj-lt"/>
              </a:defRPr>
            </a:lvl1pPr>
          </a:lstStyle>
          <a:p>
            <a:pPr lvl="0"/>
            <a:r>
              <a:rPr lang="en-US" dirty="0"/>
              <a:t>Click to edit Master text styles</a:t>
            </a:r>
          </a:p>
        </p:txBody>
      </p:sp>
      <p:sp>
        <p:nvSpPr>
          <p:cNvPr id="6" name="Text Placeholder 4">
            <a:extLst>
              <a:ext uri="{FF2B5EF4-FFF2-40B4-BE49-F238E27FC236}">
                <a16:creationId xmlns:a16="http://schemas.microsoft.com/office/drawing/2014/main" id="{5D3A3438-35DF-4347-AD48-F32B69221F80}"/>
              </a:ext>
            </a:extLst>
          </p:cNvPr>
          <p:cNvSpPr>
            <a:spLocks noGrp="1"/>
          </p:cNvSpPr>
          <p:nvPr>
            <p:ph type="body" sz="quarter" idx="11"/>
          </p:nvPr>
        </p:nvSpPr>
        <p:spPr>
          <a:xfrm>
            <a:off x="109806" y="4902870"/>
            <a:ext cx="5537347" cy="1490401"/>
          </a:xfrm>
        </p:spPr>
        <p:txBody>
          <a:bodyPr anchor="t">
            <a:noAutofit/>
          </a:bodyPr>
          <a:lstStyle>
            <a:lvl1pPr marL="0" indent="0">
              <a:buNone/>
              <a:defRPr sz="2400">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2232614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9_Custom Layout 1 1">
    <p:spTree>
      <p:nvGrpSpPr>
        <p:cNvPr id="1" name="Shape 45"/>
        <p:cNvGrpSpPr/>
        <p:nvPr/>
      </p:nvGrpSpPr>
      <p:grpSpPr>
        <a:xfrm>
          <a:off x="0" y="0"/>
          <a:ext cx="0" cy="0"/>
          <a:chOff x="0" y="0"/>
          <a:chExt cx="0" cy="0"/>
        </a:xfrm>
      </p:grpSpPr>
      <p:sp>
        <p:nvSpPr>
          <p:cNvPr id="7" name="Text Placeholder 4"/>
          <p:cNvSpPr>
            <a:spLocks noGrp="1"/>
          </p:cNvSpPr>
          <p:nvPr>
            <p:ph type="body" sz="quarter" idx="12"/>
          </p:nvPr>
        </p:nvSpPr>
        <p:spPr>
          <a:xfrm>
            <a:off x="8185533" y="4150500"/>
            <a:ext cx="3166680" cy="2114266"/>
          </a:xfrm>
        </p:spPr>
        <p:txBody>
          <a:bodyPr anchor="b">
            <a:noAutofit/>
          </a:bodyPr>
          <a:lstStyle>
            <a:lvl1pPr marL="0" indent="0">
              <a:buNone/>
              <a:defRPr sz="2400">
                <a:solidFill>
                  <a:schemeClr val="tx1"/>
                </a:solidFill>
              </a:defRPr>
            </a:lvl1pPr>
          </a:lstStyle>
          <a:p>
            <a:pPr lvl="0"/>
            <a:r>
              <a:rPr lang="en-US" dirty="0"/>
              <a:t>Click to edit Master text styles</a:t>
            </a:r>
          </a:p>
        </p:txBody>
      </p:sp>
      <p:sp>
        <p:nvSpPr>
          <p:cNvPr id="8" name="Picture Placeholder 6"/>
          <p:cNvSpPr>
            <a:spLocks noGrp="1"/>
          </p:cNvSpPr>
          <p:nvPr>
            <p:ph type="pic" sz="quarter" idx="13"/>
          </p:nvPr>
        </p:nvSpPr>
        <p:spPr>
          <a:xfrm>
            <a:off x="803275" y="1802767"/>
            <a:ext cx="6993692" cy="4461999"/>
          </a:xfrm>
          <a:prstGeom prst="rect">
            <a:avLst/>
          </a:prstGeom>
          <a:solidFill>
            <a:schemeClr val="tx1">
              <a:alpha val="20000"/>
            </a:schemeClr>
          </a:solidFill>
          <a:ln>
            <a:noFill/>
          </a:ln>
        </p:spPr>
        <p:txBody>
          <a:bodyPr>
            <a:normAutofit/>
          </a:bodyPr>
          <a:lstStyle>
            <a:lvl1pPr marL="0" indent="0">
              <a:buNone/>
              <a:defRPr sz="1800"/>
            </a:lvl1pPr>
          </a:lstStyle>
          <a:p>
            <a:endParaRPr lang="en-US" dirty="0"/>
          </a:p>
        </p:txBody>
      </p:sp>
    </p:spTree>
    <p:extLst>
      <p:ext uri="{BB962C8B-B14F-4D97-AF65-F5344CB8AC3E}">
        <p14:creationId xmlns:p14="http://schemas.microsoft.com/office/powerpoint/2010/main" val="178507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6_Custom Layout 1">
    <p:spTree>
      <p:nvGrpSpPr>
        <p:cNvPr id="1" name="Shape 30"/>
        <p:cNvGrpSpPr/>
        <p:nvPr/>
      </p:nvGrpSpPr>
      <p:grpSpPr>
        <a:xfrm>
          <a:off x="0" y="0"/>
          <a:ext cx="0" cy="0"/>
          <a:chOff x="0" y="0"/>
          <a:chExt cx="0" cy="0"/>
        </a:xfrm>
      </p:grpSpPr>
      <p:sp>
        <p:nvSpPr>
          <p:cNvPr id="31" name="Shape 31"/>
          <p:cNvSpPr/>
          <p:nvPr/>
        </p:nvSpPr>
        <p:spPr>
          <a:xfrm>
            <a:off x="-9634" y="-9633"/>
            <a:ext cx="12201633" cy="6867600"/>
          </a:xfrm>
          <a:prstGeom prst="rect">
            <a:avLst/>
          </a:prstGeom>
          <a:solidFill>
            <a:schemeClr val="accent1"/>
          </a:solidFill>
          <a:ln>
            <a:noFill/>
          </a:ln>
        </p:spPr>
        <p:txBody>
          <a:bodyPr lIns="121900" tIns="121900" rIns="121900" bIns="121900" anchor="ctr" anchorCtr="0">
            <a:noAutofit/>
          </a:bodyPr>
          <a:lstStyle/>
          <a:p>
            <a:pPr lvl="0">
              <a:spcBef>
                <a:spcPts val="0"/>
              </a:spcBef>
              <a:buNone/>
            </a:pPr>
            <a:endParaRPr sz="2400" dirty="0"/>
          </a:p>
        </p:txBody>
      </p:sp>
      <p:sp>
        <p:nvSpPr>
          <p:cNvPr id="3" name="Text Placeholder 4"/>
          <p:cNvSpPr>
            <a:spLocks noGrp="1"/>
          </p:cNvSpPr>
          <p:nvPr>
            <p:ph type="body" sz="quarter" idx="11"/>
          </p:nvPr>
        </p:nvSpPr>
        <p:spPr>
          <a:xfrm>
            <a:off x="803275" y="2580867"/>
            <a:ext cx="10548938" cy="1686600"/>
          </a:xfrm>
        </p:spPr>
        <p:txBody>
          <a:bodyPr anchor="ctr">
            <a:noAutofit/>
          </a:bodyPr>
          <a:lstStyle>
            <a:lvl1pPr marL="0" indent="0" algn="ctr">
              <a:buNone/>
              <a:defRPr sz="2800">
                <a:solidFill>
                  <a:srgbClr val="FFFFFF"/>
                </a:solidFill>
              </a:defRPr>
            </a:lvl1pPr>
          </a:lstStyle>
          <a:p>
            <a:pPr lvl="0"/>
            <a:r>
              <a:rPr lang="en-US" dirty="0"/>
              <a:t>Click to edit Master text styles</a:t>
            </a:r>
          </a:p>
        </p:txBody>
      </p:sp>
    </p:spTree>
    <p:extLst>
      <p:ext uri="{BB962C8B-B14F-4D97-AF65-F5344CB8AC3E}">
        <p14:creationId xmlns:p14="http://schemas.microsoft.com/office/powerpoint/2010/main" val="1131523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1_Custom Layout 1 1">
    <p:spTree>
      <p:nvGrpSpPr>
        <p:cNvPr id="1" name="Shape 45"/>
        <p:cNvGrpSpPr/>
        <p:nvPr/>
      </p:nvGrpSpPr>
      <p:grpSpPr>
        <a:xfrm>
          <a:off x="0" y="0"/>
          <a:ext cx="0" cy="0"/>
          <a:chOff x="0" y="0"/>
          <a:chExt cx="0" cy="0"/>
        </a:xfrm>
      </p:grpSpPr>
      <p:sp>
        <p:nvSpPr>
          <p:cNvPr id="7" name="Text Placeholder 4"/>
          <p:cNvSpPr>
            <a:spLocks noGrp="1"/>
          </p:cNvSpPr>
          <p:nvPr>
            <p:ph type="body" sz="quarter" idx="12"/>
          </p:nvPr>
        </p:nvSpPr>
        <p:spPr>
          <a:xfrm>
            <a:off x="6599104" y="4150500"/>
            <a:ext cx="4753109" cy="2114266"/>
          </a:xfrm>
        </p:spPr>
        <p:txBody>
          <a:bodyPr anchor="b">
            <a:noAutofit/>
          </a:bodyPr>
          <a:lstStyle>
            <a:lvl1pPr marL="0" indent="0">
              <a:buNone/>
              <a:defRPr sz="2400">
                <a:solidFill>
                  <a:schemeClr val="tx1"/>
                </a:solidFill>
              </a:defRPr>
            </a:lvl1pPr>
          </a:lstStyle>
          <a:p>
            <a:pPr lvl="0"/>
            <a:r>
              <a:rPr lang="en-US" dirty="0"/>
              <a:t>Click to edit Master text styles</a:t>
            </a:r>
          </a:p>
        </p:txBody>
      </p:sp>
      <p:sp>
        <p:nvSpPr>
          <p:cNvPr id="8" name="Picture Placeholder 6"/>
          <p:cNvSpPr>
            <a:spLocks noGrp="1"/>
          </p:cNvSpPr>
          <p:nvPr>
            <p:ph type="pic" sz="quarter" idx="13"/>
          </p:nvPr>
        </p:nvSpPr>
        <p:spPr>
          <a:xfrm>
            <a:off x="803275" y="3811836"/>
            <a:ext cx="5685660" cy="2452930"/>
          </a:xfrm>
          <a:prstGeom prst="rect">
            <a:avLst/>
          </a:prstGeom>
          <a:solidFill>
            <a:schemeClr val="tx1">
              <a:alpha val="20000"/>
            </a:schemeClr>
          </a:solidFill>
          <a:ln>
            <a:noFill/>
          </a:ln>
        </p:spPr>
        <p:txBody>
          <a:bodyPr>
            <a:normAutofit/>
          </a:bodyPr>
          <a:lstStyle>
            <a:lvl1pPr marL="0" indent="0">
              <a:buNone/>
              <a:defRPr sz="1800"/>
            </a:lvl1pPr>
          </a:lstStyle>
          <a:p>
            <a:endParaRPr lang="en-US" dirty="0"/>
          </a:p>
        </p:txBody>
      </p:sp>
      <p:sp>
        <p:nvSpPr>
          <p:cNvPr id="4" name="Picture Placeholder 6"/>
          <p:cNvSpPr>
            <a:spLocks noGrp="1"/>
          </p:cNvSpPr>
          <p:nvPr>
            <p:ph type="pic" sz="quarter" idx="14"/>
          </p:nvPr>
        </p:nvSpPr>
        <p:spPr>
          <a:xfrm>
            <a:off x="803275" y="1090669"/>
            <a:ext cx="5685660" cy="2452930"/>
          </a:xfrm>
          <a:prstGeom prst="rect">
            <a:avLst/>
          </a:prstGeom>
          <a:solidFill>
            <a:schemeClr val="tx1">
              <a:alpha val="20000"/>
            </a:schemeClr>
          </a:solidFill>
          <a:ln>
            <a:noFill/>
          </a:ln>
        </p:spPr>
        <p:txBody>
          <a:bodyPr>
            <a:normAutofit/>
          </a:bodyPr>
          <a:lstStyle>
            <a:lvl1pPr marL="0" indent="0">
              <a:buNone/>
              <a:defRPr sz="1800"/>
            </a:lvl1pPr>
          </a:lstStyle>
          <a:p>
            <a:endParaRPr lang="en-US" dirty="0"/>
          </a:p>
        </p:txBody>
      </p:sp>
      <p:sp>
        <p:nvSpPr>
          <p:cNvPr id="5" name="Text Placeholder 4"/>
          <p:cNvSpPr>
            <a:spLocks noGrp="1"/>
          </p:cNvSpPr>
          <p:nvPr>
            <p:ph type="body" sz="quarter" idx="15"/>
          </p:nvPr>
        </p:nvSpPr>
        <p:spPr>
          <a:xfrm>
            <a:off x="6599104" y="1429333"/>
            <a:ext cx="4753109" cy="2114266"/>
          </a:xfrm>
        </p:spPr>
        <p:txBody>
          <a:bodyPr anchor="b">
            <a:noAutofit/>
          </a:bodyPr>
          <a:lstStyle>
            <a:lvl1pPr marL="0" indent="0">
              <a:buNone/>
              <a:defRPr sz="24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1196843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0_Custom Layout 1 1">
    <p:spTree>
      <p:nvGrpSpPr>
        <p:cNvPr id="1" name="Shape 45"/>
        <p:cNvGrpSpPr/>
        <p:nvPr/>
      </p:nvGrpSpPr>
      <p:grpSpPr>
        <a:xfrm>
          <a:off x="0" y="0"/>
          <a:ext cx="0" cy="0"/>
          <a:chOff x="0" y="0"/>
          <a:chExt cx="0" cy="0"/>
        </a:xfrm>
      </p:grpSpPr>
      <p:sp>
        <p:nvSpPr>
          <p:cNvPr id="8" name="Picture Placeholder 6"/>
          <p:cNvSpPr>
            <a:spLocks noGrp="1"/>
          </p:cNvSpPr>
          <p:nvPr>
            <p:ph type="pic" sz="quarter" idx="13"/>
          </p:nvPr>
        </p:nvSpPr>
        <p:spPr>
          <a:xfrm>
            <a:off x="4358521" y="1802767"/>
            <a:ext cx="6993692" cy="4461999"/>
          </a:xfrm>
          <a:prstGeom prst="rect">
            <a:avLst/>
          </a:prstGeom>
          <a:solidFill>
            <a:schemeClr val="tx1">
              <a:alpha val="20000"/>
            </a:schemeClr>
          </a:solidFill>
          <a:ln>
            <a:noFill/>
          </a:ln>
        </p:spPr>
        <p:txBody>
          <a:bodyPr>
            <a:normAutofit/>
          </a:bodyPr>
          <a:lstStyle>
            <a:lvl1pPr marL="0" indent="0">
              <a:buNone/>
              <a:defRPr sz="1800"/>
            </a:lvl1pPr>
          </a:lstStyle>
          <a:p>
            <a:endParaRPr lang="en-US" dirty="0"/>
          </a:p>
        </p:txBody>
      </p:sp>
      <p:sp>
        <p:nvSpPr>
          <p:cNvPr id="7" name="Text Placeholder 4"/>
          <p:cNvSpPr>
            <a:spLocks noGrp="1"/>
          </p:cNvSpPr>
          <p:nvPr>
            <p:ph type="body" sz="quarter" idx="12"/>
          </p:nvPr>
        </p:nvSpPr>
        <p:spPr>
          <a:xfrm>
            <a:off x="803275" y="4150500"/>
            <a:ext cx="3166680" cy="2114266"/>
          </a:xfrm>
        </p:spPr>
        <p:txBody>
          <a:bodyPr anchor="b">
            <a:noAutofit/>
          </a:bodyPr>
          <a:lstStyle>
            <a:lvl1pPr marL="0" indent="0">
              <a:buNone/>
              <a:defRPr sz="24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803896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4_Custom Layout 1 1">
    <p:spTree>
      <p:nvGrpSpPr>
        <p:cNvPr id="1" name="Shape 45"/>
        <p:cNvGrpSpPr/>
        <p:nvPr/>
      </p:nvGrpSpPr>
      <p:grpSpPr>
        <a:xfrm>
          <a:off x="0" y="0"/>
          <a:ext cx="0" cy="0"/>
          <a:chOff x="0" y="0"/>
          <a:chExt cx="0" cy="0"/>
        </a:xfrm>
      </p:grpSpPr>
      <p:sp>
        <p:nvSpPr>
          <p:cNvPr id="4" name="Picture Placeholder 6"/>
          <p:cNvSpPr>
            <a:spLocks noGrp="1"/>
          </p:cNvSpPr>
          <p:nvPr>
            <p:ph type="pic" sz="quarter" idx="12"/>
          </p:nvPr>
        </p:nvSpPr>
        <p:spPr>
          <a:xfrm>
            <a:off x="2853174" y="537890"/>
            <a:ext cx="865086" cy="865086"/>
          </a:xfrm>
          <a:prstGeom prst="ellipse">
            <a:avLst/>
          </a:prstGeom>
          <a:solidFill>
            <a:schemeClr val="tx1">
              <a:alpha val="20000"/>
            </a:schemeClr>
          </a:solidFill>
          <a:ln>
            <a:solidFill>
              <a:srgbClr val="FFFFFF"/>
            </a:solidFill>
          </a:ln>
        </p:spPr>
        <p:txBody>
          <a:bodyPr>
            <a:normAutofit/>
          </a:bodyPr>
          <a:lstStyle>
            <a:lvl1pPr marL="0" indent="0">
              <a:buNone/>
              <a:defRPr sz="1100"/>
            </a:lvl1pPr>
          </a:lstStyle>
          <a:p>
            <a:endParaRPr lang="en-US" dirty="0"/>
          </a:p>
        </p:txBody>
      </p:sp>
      <p:sp>
        <p:nvSpPr>
          <p:cNvPr id="5" name="Picture Placeholder 6"/>
          <p:cNvSpPr>
            <a:spLocks noGrp="1"/>
          </p:cNvSpPr>
          <p:nvPr>
            <p:ph type="pic" sz="quarter" idx="13"/>
          </p:nvPr>
        </p:nvSpPr>
        <p:spPr>
          <a:xfrm>
            <a:off x="4691771" y="537890"/>
            <a:ext cx="865086" cy="865086"/>
          </a:xfrm>
          <a:prstGeom prst="ellipse">
            <a:avLst/>
          </a:prstGeom>
          <a:solidFill>
            <a:schemeClr val="tx1">
              <a:alpha val="20000"/>
            </a:schemeClr>
          </a:solidFill>
          <a:ln>
            <a:solidFill>
              <a:srgbClr val="FFFFFF"/>
            </a:solidFill>
          </a:ln>
        </p:spPr>
        <p:txBody>
          <a:bodyPr>
            <a:normAutofit/>
          </a:bodyPr>
          <a:lstStyle>
            <a:lvl1pPr marL="0" indent="0">
              <a:buNone/>
              <a:defRPr sz="1100"/>
            </a:lvl1pPr>
          </a:lstStyle>
          <a:p>
            <a:endParaRPr lang="en-US" dirty="0"/>
          </a:p>
        </p:txBody>
      </p:sp>
      <p:sp>
        <p:nvSpPr>
          <p:cNvPr id="6" name="Picture Placeholder 6"/>
          <p:cNvSpPr>
            <a:spLocks noGrp="1"/>
          </p:cNvSpPr>
          <p:nvPr>
            <p:ph type="pic" sz="quarter" idx="14"/>
          </p:nvPr>
        </p:nvSpPr>
        <p:spPr>
          <a:xfrm>
            <a:off x="6530917" y="537890"/>
            <a:ext cx="865086" cy="865086"/>
          </a:xfrm>
          <a:prstGeom prst="ellipse">
            <a:avLst/>
          </a:prstGeom>
          <a:solidFill>
            <a:schemeClr val="tx1">
              <a:alpha val="20000"/>
            </a:schemeClr>
          </a:solidFill>
          <a:ln>
            <a:solidFill>
              <a:srgbClr val="FFFFFF"/>
            </a:solidFill>
          </a:ln>
        </p:spPr>
        <p:txBody>
          <a:bodyPr>
            <a:normAutofit/>
          </a:bodyPr>
          <a:lstStyle>
            <a:lvl1pPr marL="0" indent="0">
              <a:buNone/>
              <a:defRPr sz="1100"/>
            </a:lvl1pPr>
          </a:lstStyle>
          <a:p>
            <a:endParaRPr lang="en-US" dirty="0"/>
          </a:p>
        </p:txBody>
      </p:sp>
      <p:sp>
        <p:nvSpPr>
          <p:cNvPr id="7" name="Picture Placeholder 6"/>
          <p:cNvSpPr>
            <a:spLocks noGrp="1"/>
          </p:cNvSpPr>
          <p:nvPr>
            <p:ph type="pic" sz="quarter" idx="15"/>
          </p:nvPr>
        </p:nvSpPr>
        <p:spPr>
          <a:xfrm>
            <a:off x="8362691" y="537890"/>
            <a:ext cx="865086" cy="865086"/>
          </a:xfrm>
          <a:prstGeom prst="ellipse">
            <a:avLst/>
          </a:prstGeom>
          <a:solidFill>
            <a:schemeClr val="tx1">
              <a:alpha val="20000"/>
            </a:schemeClr>
          </a:solidFill>
          <a:ln>
            <a:solidFill>
              <a:srgbClr val="FFFFFF"/>
            </a:solidFill>
          </a:ln>
        </p:spPr>
        <p:txBody>
          <a:bodyPr>
            <a:normAutofit/>
          </a:bodyPr>
          <a:lstStyle>
            <a:lvl1pPr marL="0" indent="0">
              <a:buNone/>
              <a:defRPr sz="1100"/>
            </a:lvl1pPr>
          </a:lstStyle>
          <a:p>
            <a:endParaRPr lang="en-US" dirty="0"/>
          </a:p>
        </p:txBody>
      </p:sp>
      <p:sp>
        <p:nvSpPr>
          <p:cNvPr id="8" name="Picture Placeholder 6"/>
          <p:cNvSpPr>
            <a:spLocks noGrp="1"/>
          </p:cNvSpPr>
          <p:nvPr>
            <p:ph type="pic" sz="quarter" idx="16"/>
          </p:nvPr>
        </p:nvSpPr>
        <p:spPr>
          <a:xfrm>
            <a:off x="10194465" y="537890"/>
            <a:ext cx="865086" cy="865086"/>
          </a:xfrm>
          <a:prstGeom prst="ellipse">
            <a:avLst/>
          </a:prstGeom>
          <a:solidFill>
            <a:schemeClr val="tx1">
              <a:alpha val="20000"/>
            </a:schemeClr>
          </a:solidFill>
          <a:ln>
            <a:solidFill>
              <a:srgbClr val="FFFFFF"/>
            </a:solidFill>
          </a:ln>
        </p:spPr>
        <p:txBody>
          <a:bodyPr>
            <a:normAutofit/>
          </a:bodyPr>
          <a:lstStyle>
            <a:lvl1pPr marL="0" indent="0">
              <a:buNone/>
              <a:defRPr sz="1100"/>
            </a:lvl1pPr>
          </a:lstStyle>
          <a:p>
            <a:endParaRPr lang="en-US" dirty="0"/>
          </a:p>
        </p:txBody>
      </p:sp>
    </p:spTree>
    <p:extLst>
      <p:ext uri="{BB962C8B-B14F-4D97-AF65-F5344CB8AC3E}">
        <p14:creationId xmlns:p14="http://schemas.microsoft.com/office/powerpoint/2010/main" val="982193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Custom Layout 1">
    <p:spTree>
      <p:nvGrpSpPr>
        <p:cNvPr id="1" name="Shape 30"/>
        <p:cNvGrpSpPr/>
        <p:nvPr/>
      </p:nvGrpSpPr>
      <p:grpSpPr>
        <a:xfrm>
          <a:off x="0" y="0"/>
          <a:ext cx="0" cy="0"/>
          <a:chOff x="0" y="0"/>
          <a:chExt cx="0" cy="0"/>
        </a:xfrm>
      </p:grpSpPr>
      <p:sp>
        <p:nvSpPr>
          <p:cNvPr id="31" name="Shape 31"/>
          <p:cNvSpPr/>
          <p:nvPr/>
        </p:nvSpPr>
        <p:spPr>
          <a:xfrm>
            <a:off x="-9634" y="-9633"/>
            <a:ext cx="12201634" cy="6867600"/>
          </a:xfrm>
          <a:prstGeom prst="rect">
            <a:avLst/>
          </a:prstGeom>
          <a:solidFill>
            <a:schemeClr val="accent1"/>
          </a:solidFill>
          <a:ln>
            <a:noFill/>
          </a:ln>
        </p:spPr>
        <p:txBody>
          <a:bodyPr lIns="121900" tIns="121900" rIns="121900" bIns="121900" anchor="ctr" anchorCtr="0">
            <a:noAutofit/>
          </a:bodyPr>
          <a:lstStyle/>
          <a:p>
            <a:pPr lvl="0">
              <a:spcBef>
                <a:spcPts val="0"/>
              </a:spcBef>
              <a:buNone/>
            </a:pPr>
            <a:endParaRPr sz="2400" dirty="0"/>
          </a:p>
        </p:txBody>
      </p:sp>
      <p:sp>
        <p:nvSpPr>
          <p:cNvPr id="4" name="Picture Placeholder 6"/>
          <p:cNvSpPr>
            <a:spLocks noGrp="1"/>
          </p:cNvSpPr>
          <p:nvPr>
            <p:ph type="pic" sz="quarter" idx="12"/>
          </p:nvPr>
        </p:nvSpPr>
        <p:spPr>
          <a:xfrm>
            <a:off x="1966926" y="879193"/>
            <a:ext cx="2785548" cy="2785548"/>
          </a:xfrm>
          <a:prstGeom prst="ellipse">
            <a:avLst/>
          </a:prstGeom>
          <a:solidFill>
            <a:schemeClr val="tx1">
              <a:alpha val="20000"/>
            </a:schemeClr>
          </a:solidFill>
          <a:ln>
            <a:solidFill>
              <a:schemeClr val="accent1"/>
            </a:solidFill>
          </a:ln>
        </p:spPr>
        <p:txBody>
          <a:bodyPr>
            <a:normAutofit/>
          </a:bodyPr>
          <a:lstStyle>
            <a:lvl1pPr marL="0" indent="0">
              <a:buNone/>
              <a:defRPr sz="1800"/>
            </a:lvl1pPr>
          </a:lstStyle>
          <a:p>
            <a:endParaRPr lang="en-US" dirty="0"/>
          </a:p>
        </p:txBody>
      </p:sp>
    </p:spTree>
    <p:extLst>
      <p:ext uri="{BB962C8B-B14F-4D97-AF65-F5344CB8AC3E}">
        <p14:creationId xmlns:p14="http://schemas.microsoft.com/office/powerpoint/2010/main" val="3460302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4_Custom Layout 1">
    <p:spTree>
      <p:nvGrpSpPr>
        <p:cNvPr id="1" name="Shape 30"/>
        <p:cNvGrpSpPr/>
        <p:nvPr/>
      </p:nvGrpSpPr>
      <p:grpSpPr>
        <a:xfrm>
          <a:off x="0" y="0"/>
          <a:ext cx="0" cy="0"/>
          <a:chOff x="0" y="0"/>
          <a:chExt cx="0" cy="0"/>
        </a:xfrm>
      </p:grpSpPr>
      <p:sp>
        <p:nvSpPr>
          <p:cNvPr id="31" name="Shape 31"/>
          <p:cNvSpPr/>
          <p:nvPr/>
        </p:nvSpPr>
        <p:spPr>
          <a:xfrm>
            <a:off x="-9634" y="-9633"/>
            <a:ext cx="12201634" cy="6867600"/>
          </a:xfrm>
          <a:prstGeom prst="rect">
            <a:avLst/>
          </a:prstGeom>
          <a:solidFill>
            <a:schemeClr val="accent1"/>
          </a:solidFill>
          <a:ln>
            <a:noFill/>
          </a:ln>
        </p:spPr>
        <p:txBody>
          <a:bodyPr lIns="121900" tIns="121900" rIns="121900" bIns="121900" anchor="ctr" anchorCtr="0">
            <a:noAutofit/>
          </a:bodyPr>
          <a:lstStyle/>
          <a:p>
            <a:pPr lvl="0">
              <a:spcBef>
                <a:spcPts val="0"/>
              </a:spcBef>
              <a:buNone/>
            </a:pPr>
            <a:endParaRPr sz="2400" dirty="0"/>
          </a:p>
        </p:txBody>
      </p:sp>
      <p:sp>
        <p:nvSpPr>
          <p:cNvPr id="4" name="Picture Placeholder 6"/>
          <p:cNvSpPr>
            <a:spLocks noGrp="1"/>
          </p:cNvSpPr>
          <p:nvPr>
            <p:ph type="pic" sz="quarter" idx="12"/>
          </p:nvPr>
        </p:nvSpPr>
        <p:spPr>
          <a:xfrm>
            <a:off x="896023" y="994139"/>
            <a:ext cx="4073620" cy="4073620"/>
          </a:xfrm>
          <a:prstGeom prst="ellipse">
            <a:avLst/>
          </a:prstGeom>
          <a:solidFill>
            <a:schemeClr val="tx1">
              <a:alpha val="20000"/>
            </a:schemeClr>
          </a:solidFill>
          <a:ln>
            <a:solidFill>
              <a:schemeClr val="accent1"/>
            </a:solidFill>
          </a:ln>
        </p:spPr>
        <p:txBody>
          <a:bodyPr>
            <a:normAutofit/>
          </a:bodyPr>
          <a:lstStyle>
            <a:lvl1pPr marL="0" indent="0">
              <a:buNone/>
              <a:defRPr sz="1800"/>
            </a:lvl1pPr>
          </a:lstStyle>
          <a:p>
            <a:endParaRPr lang="en-US" dirty="0"/>
          </a:p>
        </p:txBody>
      </p:sp>
      <p:sp>
        <p:nvSpPr>
          <p:cNvPr id="6" name="Text Placeholder 4"/>
          <p:cNvSpPr>
            <a:spLocks noGrp="1"/>
          </p:cNvSpPr>
          <p:nvPr>
            <p:ph type="body" sz="quarter" idx="11"/>
          </p:nvPr>
        </p:nvSpPr>
        <p:spPr>
          <a:xfrm>
            <a:off x="6059278" y="1972020"/>
            <a:ext cx="5292936" cy="3095740"/>
          </a:xfrm>
        </p:spPr>
        <p:txBody>
          <a:bodyPr anchor="t">
            <a:noAutofit/>
          </a:bodyPr>
          <a:lstStyle>
            <a:lvl1pPr marL="0" indent="0">
              <a:buNone/>
              <a:defRPr sz="24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79772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1_Custom Layout 1">
    <p:spTree>
      <p:nvGrpSpPr>
        <p:cNvPr id="1" name="Shape 30"/>
        <p:cNvGrpSpPr/>
        <p:nvPr/>
      </p:nvGrpSpPr>
      <p:grpSpPr>
        <a:xfrm>
          <a:off x="0" y="0"/>
          <a:ext cx="0" cy="0"/>
          <a:chOff x="0" y="0"/>
          <a:chExt cx="0" cy="0"/>
        </a:xfrm>
      </p:grpSpPr>
      <p:sp>
        <p:nvSpPr>
          <p:cNvPr id="31" name="Shape 31"/>
          <p:cNvSpPr/>
          <p:nvPr/>
        </p:nvSpPr>
        <p:spPr>
          <a:xfrm>
            <a:off x="-9634" y="-9633"/>
            <a:ext cx="12201634" cy="6867600"/>
          </a:xfrm>
          <a:prstGeom prst="rect">
            <a:avLst/>
          </a:prstGeom>
          <a:solidFill>
            <a:schemeClr val="accent1"/>
          </a:solidFill>
          <a:ln>
            <a:noFill/>
          </a:ln>
        </p:spPr>
        <p:txBody>
          <a:bodyPr lIns="121900" tIns="121900" rIns="121900" bIns="121900" anchor="ctr" anchorCtr="0">
            <a:noAutofit/>
          </a:bodyPr>
          <a:lstStyle/>
          <a:p>
            <a:pPr lvl="0">
              <a:spcBef>
                <a:spcPts val="0"/>
              </a:spcBef>
              <a:buNone/>
            </a:pPr>
            <a:endParaRPr sz="2400" dirty="0"/>
          </a:p>
        </p:txBody>
      </p:sp>
      <p:sp>
        <p:nvSpPr>
          <p:cNvPr id="4" name="Picture Placeholder 6"/>
          <p:cNvSpPr>
            <a:spLocks noGrp="1"/>
          </p:cNvSpPr>
          <p:nvPr>
            <p:ph type="pic" sz="quarter" idx="12"/>
          </p:nvPr>
        </p:nvSpPr>
        <p:spPr>
          <a:xfrm>
            <a:off x="1411300" y="1521829"/>
            <a:ext cx="3085551" cy="3634207"/>
          </a:xfrm>
          <a:prstGeom prst="roundRect">
            <a:avLst/>
          </a:prstGeom>
          <a:solidFill>
            <a:schemeClr val="tx1">
              <a:alpha val="20000"/>
            </a:schemeClr>
          </a:solidFill>
          <a:ln>
            <a:noFill/>
          </a:ln>
        </p:spPr>
        <p:txBody>
          <a:bodyPr>
            <a:normAutofit/>
          </a:bodyPr>
          <a:lstStyle>
            <a:lvl1pPr marL="0" indent="0">
              <a:buNone/>
              <a:defRPr sz="1800"/>
            </a:lvl1pPr>
          </a:lstStyle>
          <a:p>
            <a:endParaRPr lang="en-US" dirty="0"/>
          </a:p>
        </p:txBody>
      </p:sp>
    </p:spTree>
    <p:extLst>
      <p:ext uri="{BB962C8B-B14F-4D97-AF65-F5344CB8AC3E}">
        <p14:creationId xmlns:p14="http://schemas.microsoft.com/office/powerpoint/2010/main" val="300766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5_Custom Layout 1">
    <p:spTree>
      <p:nvGrpSpPr>
        <p:cNvPr id="1" name="Shape 30"/>
        <p:cNvGrpSpPr/>
        <p:nvPr/>
      </p:nvGrpSpPr>
      <p:grpSpPr>
        <a:xfrm>
          <a:off x="0" y="0"/>
          <a:ext cx="0" cy="0"/>
          <a:chOff x="0" y="0"/>
          <a:chExt cx="0" cy="0"/>
        </a:xfrm>
      </p:grpSpPr>
      <p:sp>
        <p:nvSpPr>
          <p:cNvPr id="31" name="Shape 31"/>
          <p:cNvSpPr/>
          <p:nvPr/>
        </p:nvSpPr>
        <p:spPr>
          <a:xfrm>
            <a:off x="-9634" y="-9633"/>
            <a:ext cx="12201634" cy="6867600"/>
          </a:xfrm>
          <a:prstGeom prst="rect">
            <a:avLst/>
          </a:prstGeom>
          <a:solidFill>
            <a:schemeClr val="accent1"/>
          </a:solidFill>
          <a:ln>
            <a:noFill/>
          </a:ln>
        </p:spPr>
        <p:txBody>
          <a:bodyPr lIns="121900" tIns="121900" rIns="121900" bIns="121900" anchor="ctr" anchorCtr="0">
            <a:noAutofit/>
          </a:bodyPr>
          <a:lstStyle/>
          <a:p>
            <a:pPr lvl="0">
              <a:spcBef>
                <a:spcPts val="0"/>
              </a:spcBef>
              <a:buNone/>
            </a:pPr>
            <a:endParaRPr sz="2400" dirty="0"/>
          </a:p>
        </p:txBody>
      </p:sp>
      <p:sp>
        <p:nvSpPr>
          <p:cNvPr id="4" name="Picture Placeholder 6"/>
          <p:cNvSpPr>
            <a:spLocks noGrp="1"/>
          </p:cNvSpPr>
          <p:nvPr>
            <p:ph type="pic" sz="quarter" idx="12"/>
          </p:nvPr>
        </p:nvSpPr>
        <p:spPr>
          <a:xfrm>
            <a:off x="1111781" y="1750804"/>
            <a:ext cx="4203999" cy="3747628"/>
          </a:xfrm>
          <a:custGeom>
            <a:avLst/>
            <a:gdLst>
              <a:gd name="connsiteX0" fmla="*/ 0 w 4132779"/>
              <a:gd name="connsiteY0" fmla="*/ 1873732 h 3747464"/>
              <a:gd name="connsiteX1" fmla="*/ 2066390 w 4132779"/>
              <a:gd name="connsiteY1" fmla="*/ 0 h 3747464"/>
              <a:gd name="connsiteX2" fmla="*/ 4132780 w 4132779"/>
              <a:gd name="connsiteY2" fmla="*/ 1873732 h 3747464"/>
              <a:gd name="connsiteX3" fmla="*/ 2066390 w 4132779"/>
              <a:gd name="connsiteY3" fmla="*/ 3747464 h 3747464"/>
              <a:gd name="connsiteX4" fmla="*/ 0 w 4132779"/>
              <a:gd name="connsiteY4" fmla="*/ 1873732 h 3747464"/>
              <a:gd name="connsiteX0" fmla="*/ 0 w 4175911"/>
              <a:gd name="connsiteY0" fmla="*/ 1873732 h 3747464"/>
              <a:gd name="connsiteX1" fmla="*/ 2066390 w 4175911"/>
              <a:gd name="connsiteY1" fmla="*/ 0 h 3747464"/>
              <a:gd name="connsiteX2" fmla="*/ 4132780 w 4175911"/>
              <a:gd name="connsiteY2" fmla="*/ 1873732 h 3747464"/>
              <a:gd name="connsiteX3" fmla="*/ 2066390 w 4175911"/>
              <a:gd name="connsiteY3" fmla="*/ 3747464 h 3747464"/>
              <a:gd name="connsiteX4" fmla="*/ 0 w 4175911"/>
              <a:gd name="connsiteY4" fmla="*/ 1873732 h 3747464"/>
              <a:gd name="connsiteX0" fmla="*/ 0 w 4202792"/>
              <a:gd name="connsiteY0" fmla="*/ 1873858 h 3747590"/>
              <a:gd name="connsiteX1" fmla="*/ 2066390 w 4202792"/>
              <a:gd name="connsiteY1" fmla="*/ 126 h 3747590"/>
              <a:gd name="connsiteX2" fmla="*/ 4132780 w 4202792"/>
              <a:gd name="connsiteY2" fmla="*/ 1873858 h 3747590"/>
              <a:gd name="connsiteX3" fmla="*/ 2066390 w 4202792"/>
              <a:gd name="connsiteY3" fmla="*/ 3747590 h 3747590"/>
              <a:gd name="connsiteX4" fmla="*/ 0 w 4202792"/>
              <a:gd name="connsiteY4" fmla="*/ 1873858 h 3747590"/>
              <a:gd name="connsiteX0" fmla="*/ 1207 w 4203999"/>
              <a:gd name="connsiteY0" fmla="*/ 1873896 h 3747628"/>
              <a:gd name="connsiteX1" fmla="*/ 2067597 w 4203999"/>
              <a:gd name="connsiteY1" fmla="*/ 164 h 3747628"/>
              <a:gd name="connsiteX2" fmla="*/ 4133987 w 4203999"/>
              <a:gd name="connsiteY2" fmla="*/ 1873896 h 3747628"/>
              <a:gd name="connsiteX3" fmla="*/ 2067597 w 4203999"/>
              <a:gd name="connsiteY3" fmla="*/ 3747628 h 3747628"/>
              <a:gd name="connsiteX4" fmla="*/ 1207 w 4203999"/>
              <a:gd name="connsiteY4" fmla="*/ 1873896 h 3747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3999" h="3747628">
                <a:moveTo>
                  <a:pt x="1207" y="1873896"/>
                </a:moveTo>
                <a:cubicBezTo>
                  <a:pt x="-22857" y="634525"/>
                  <a:pt x="300719" y="-11867"/>
                  <a:pt x="2067597" y="164"/>
                </a:cubicBezTo>
                <a:cubicBezTo>
                  <a:pt x="3834475" y="12195"/>
                  <a:pt x="4422745" y="321704"/>
                  <a:pt x="4133987" y="1873896"/>
                </a:cubicBezTo>
                <a:cubicBezTo>
                  <a:pt x="4133987" y="2908730"/>
                  <a:pt x="3208833" y="3747628"/>
                  <a:pt x="2067597" y="3747628"/>
                </a:cubicBezTo>
                <a:cubicBezTo>
                  <a:pt x="926361" y="3747628"/>
                  <a:pt x="25271" y="3113267"/>
                  <a:pt x="1207" y="1873896"/>
                </a:cubicBezTo>
                <a:close/>
              </a:path>
            </a:pathLst>
          </a:custGeom>
          <a:solidFill>
            <a:schemeClr val="tx1">
              <a:alpha val="20000"/>
            </a:schemeClr>
          </a:solidFill>
          <a:ln>
            <a:noFill/>
          </a:ln>
        </p:spPr>
        <p:txBody>
          <a:bodyPr anchor="ctr">
            <a:normAutofit/>
          </a:bodyPr>
          <a:lstStyle>
            <a:lvl1pPr marL="0" indent="0" algn="ctr">
              <a:buNone/>
              <a:defRPr sz="1800"/>
            </a:lvl1pPr>
          </a:lstStyle>
          <a:p>
            <a:endParaRPr lang="en-US" dirty="0"/>
          </a:p>
        </p:txBody>
      </p:sp>
      <p:sp>
        <p:nvSpPr>
          <p:cNvPr id="2" name="Title 1"/>
          <p:cNvSpPr>
            <a:spLocks noGrp="1"/>
          </p:cNvSpPr>
          <p:nvPr>
            <p:ph type="title"/>
          </p:nvPr>
        </p:nvSpPr>
        <p:spPr>
          <a:xfrm>
            <a:off x="838200" y="635497"/>
            <a:ext cx="10515600" cy="778465"/>
          </a:xfrm>
        </p:spPr>
        <p:txBody>
          <a:bodyPr/>
          <a:lstStyle>
            <a:lvl1pPr>
              <a:defRPr>
                <a:solidFill>
                  <a:srgbClr val="FFFFFF"/>
                </a:solidFill>
              </a:defRPr>
            </a:lvl1pPr>
          </a:lstStyle>
          <a:p>
            <a:r>
              <a:rPr lang="en-US" dirty="0"/>
              <a:t>Click to edit Master title style</a:t>
            </a:r>
          </a:p>
        </p:txBody>
      </p:sp>
      <p:sp>
        <p:nvSpPr>
          <p:cNvPr id="6" name="Picture Placeholder 6"/>
          <p:cNvSpPr>
            <a:spLocks noGrp="1"/>
          </p:cNvSpPr>
          <p:nvPr>
            <p:ph type="pic" sz="quarter" idx="13"/>
          </p:nvPr>
        </p:nvSpPr>
        <p:spPr>
          <a:xfrm>
            <a:off x="6618500" y="1739655"/>
            <a:ext cx="4329957" cy="3762820"/>
          </a:xfrm>
          <a:custGeom>
            <a:avLst/>
            <a:gdLst>
              <a:gd name="connsiteX0" fmla="*/ 0 w 4132779"/>
              <a:gd name="connsiteY0" fmla="*/ 1873732 h 3747464"/>
              <a:gd name="connsiteX1" fmla="*/ 2066390 w 4132779"/>
              <a:gd name="connsiteY1" fmla="*/ 0 h 3747464"/>
              <a:gd name="connsiteX2" fmla="*/ 4132780 w 4132779"/>
              <a:gd name="connsiteY2" fmla="*/ 1873732 h 3747464"/>
              <a:gd name="connsiteX3" fmla="*/ 2066390 w 4132779"/>
              <a:gd name="connsiteY3" fmla="*/ 3747464 h 3747464"/>
              <a:gd name="connsiteX4" fmla="*/ 0 w 4132779"/>
              <a:gd name="connsiteY4" fmla="*/ 1873732 h 3747464"/>
              <a:gd name="connsiteX0" fmla="*/ 0 w 4175911"/>
              <a:gd name="connsiteY0" fmla="*/ 1873732 h 3747464"/>
              <a:gd name="connsiteX1" fmla="*/ 2066390 w 4175911"/>
              <a:gd name="connsiteY1" fmla="*/ 0 h 3747464"/>
              <a:gd name="connsiteX2" fmla="*/ 4132780 w 4175911"/>
              <a:gd name="connsiteY2" fmla="*/ 1873732 h 3747464"/>
              <a:gd name="connsiteX3" fmla="*/ 2066390 w 4175911"/>
              <a:gd name="connsiteY3" fmla="*/ 3747464 h 3747464"/>
              <a:gd name="connsiteX4" fmla="*/ 0 w 4175911"/>
              <a:gd name="connsiteY4" fmla="*/ 1873732 h 3747464"/>
              <a:gd name="connsiteX0" fmla="*/ 0 w 4202792"/>
              <a:gd name="connsiteY0" fmla="*/ 1873858 h 3747590"/>
              <a:gd name="connsiteX1" fmla="*/ 2066390 w 4202792"/>
              <a:gd name="connsiteY1" fmla="*/ 126 h 3747590"/>
              <a:gd name="connsiteX2" fmla="*/ 4132780 w 4202792"/>
              <a:gd name="connsiteY2" fmla="*/ 1873858 h 3747590"/>
              <a:gd name="connsiteX3" fmla="*/ 2066390 w 4202792"/>
              <a:gd name="connsiteY3" fmla="*/ 3747590 h 3747590"/>
              <a:gd name="connsiteX4" fmla="*/ 0 w 4202792"/>
              <a:gd name="connsiteY4" fmla="*/ 1873858 h 3747590"/>
              <a:gd name="connsiteX0" fmla="*/ 1207 w 4203999"/>
              <a:gd name="connsiteY0" fmla="*/ 1873896 h 3747628"/>
              <a:gd name="connsiteX1" fmla="*/ 2067597 w 4203999"/>
              <a:gd name="connsiteY1" fmla="*/ 164 h 3747628"/>
              <a:gd name="connsiteX2" fmla="*/ 4133987 w 4203999"/>
              <a:gd name="connsiteY2" fmla="*/ 1873896 h 3747628"/>
              <a:gd name="connsiteX3" fmla="*/ 2067597 w 4203999"/>
              <a:gd name="connsiteY3" fmla="*/ 3747628 h 3747628"/>
              <a:gd name="connsiteX4" fmla="*/ 1207 w 4203999"/>
              <a:gd name="connsiteY4" fmla="*/ 1873896 h 3747628"/>
              <a:gd name="connsiteX0" fmla="*/ 268 w 4407652"/>
              <a:gd name="connsiteY0" fmla="*/ 1612184 h 3752195"/>
              <a:gd name="connsiteX1" fmla="*/ 2307289 w 4407652"/>
              <a:gd name="connsiteY1" fmla="*/ 3147 h 3752195"/>
              <a:gd name="connsiteX2" fmla="*/ 4373679 w 4407652"/>
              <a:gd name="connsiteY2" fmla="*/ 1876879 h 3752195"/>
              <a:gd name="connsiteX3" fmla="*/ 2307289 w 4407652"/>
              <a:gd name="connsiteY3" fmla="*/ 3750611 h 3752195"/>
              <a:gd name="connsiteX4" fmla="*/ 268 w 4407652"/>
              <a:gd name="connsiteY4" fmla="*/ 1612184 h 3752195"/>
              <a:gd name="connsiteX0" fmla="*/ 4978 w 4412362"/>
              <a:gd name="connsiteY0" fmla="*/ 1619742 h 3759753"/>
              <a:gd name="connsiteX1" fmla="*/ 2311999 w 4412362"/>
              <a:gd name="connsiteY1" fmla="*/ 10705 h 3759753"/>
              <a:gd name="connsiteX2" fmla="*/ 4378389 w 4412362"/>
              <a:gd name="connsiteY2" fmla="*/ 1884437 h 3759753"/>
              <a:gd name="connsiteX3" fmla="*/ 2311999 w 4412362"/>
              <a:gd name="connsiteY3" fmla="*/ 3758169 h 3759753"/>
              <a:gd name="connsiteX4" fmla="*/ 4978 w 4412362"/>
              <a:gd name="connsiteY4" fmla="*/ 1619742 h 3759753"/>
              <a:gd name="connsiteX0" fmla="*/ 4978 w 4412362"/>
              <a:gd name="connsiteY0" fmla="*/ 1619742 h 3761909"/>
              <a:gd name="connsiteX1" fmla="*/ 2311999 w 4412362"/>
              <a:gd name="connsiteY1" fmla="*/ 10705 h 3761909"/>
              <a:gd name="connsiteX2" fmla="*/ 4378389 w 4412362"/>
              <a:gd name="connsiteY2" fmla="*/ 1884437 h 3761909"/>
              <a:gd name="connsiteX3" fmla="*/ 2311999 w 4412362"/>
              <a:gd name="connsiteY3" fmla="*/ 3758169 h 3761909"/>
              <a:gd name="connsiteX4" fmla="*/ 4978 w 4412362"/>
              <a:gd name="connsiteY4" fmla="*/ 1619742 h 3761909"/>
              <a:gd name="connsiteX0" fmla="*/ 4978 w 4389778"/>
              <a:gd name="connsiteY0" fmla="*/ 1619742 h 3761909"/>
              <a:gd name="connsiteX1" fmla="*/ 2311999 w 4389778"/>
              <a:gd name="connsiteY1" fmla="*/ 10705 h 3761909"/>
              <a:gd name="connsiteX2" fmla="*/ 4378389 w 4389778"/>
              <a:gd name="connsiteY2" fmla="*/ 1884437 h 3761909"/>
              <a:gd name="connsiteX3" fmla="*/ 2311999 w 4389778"/>
              <a:gd name="connsiteY3" fmla="*/ 3758169 h 3761909"/>
              <a:gd name="connsiteX4" fmla="*/ 4978 w 4389778"/>
              <a:gd name="connsiteY4" fmla="*/ 1619742 h 3761909"/>
              <a:gd name="connsiteX0" fmla="*/ 4951 w 4329957"/>
              <a:gd name="connsiteY0" fmla="*/ 1620349 h 3762935"/>
              <a:gd name="connsiteX1" fmla="*/ 2311972 w 4329957"/>
              <a:gd name="connsiteY1" fmla="*/ 11312 h 3762935"/>
              <a:gd name="connsiteX2" fmla="*/ 4318204 w 4329957"/>
              <a:gd name="connsiteY2" fmla="*/ 1897076 h 3762935"/>
              <a:gd name="connsiteX3" fmla="*/ 2311972 w 4329957"/>
              <a:gd name="connsiteY3" fmla="*/ 3758776 h 3762935"/>
              <a:gd name="connsiteX4" fmla="*/ 4951 w 4329957"/>
              <a:gd name="connsiteY4" fmla="*/ 1620349 h 3762935"/>
              <a:gd name="connsiteX0" fmla="*/ 4951 w 4329957"/>
              <a:gd name="connsiteY0" fmla="*/ 1620349 h 3762820"/>
              <a:gd name="connsiteX1" fmla="*/ 2311972 w 4329957"/>
              <a:gd name="connsiteY1" fmla="*/ 11312 h 3762820"/>
              <a:gd name="connsiteX2" fmla="*/ 4318204 w 4329957"/>
              <a:gd name="connsiteY2" fmla="*/ 1897076 h 3762820"/>
              <a:gd name="connsiteX3" fmla="*/ 2311972 w 4329957"/>
              <a:gd name="connsiteY3" fmla="*/ 3758776 h 3762820"/>
              <a:gd name="connsiteX4" fmla="*/ 4951 w 4329957"/>
              <a:gd name="connsiteY4" fmla="*/ 1620349 h 3762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9957" h="3762820">
                <a:moveTo>
                  <a:pt x="4951" y="1620349"/>
                </a:moveTo>
                <a:cubicBezTo>
                  <a:pt x="-103334" y="-16064"/>
                  <a:pt x="1593097" y="-34809"/>
                  <a:pt x="2311972" y="11312"/>
                </a:cubicBezTo>
                <a:cubicBezTo>
                  <a:pt x="3030847" y="57433"/>
                  <a:pt x="4474615" y="152379"/>
                  <a:pt x="4318204" y="1897076"/>
                </a:cubicBezTo>
                <a:cubicBezTo>
                  <a:pt x="4149761" y="3473331"/>
                  <a:pt x="3030847" y="3804897"/>
                  <a:pt x="2311972" y="3758776"/>
                </a:cubicBezTo>
                <a:cubicBezTo>
                  <a:pt x="1593097" y="3712655"/>
                  <a:pt x="113236" y="3256762"/>
                  <a:pt x="4951" y="1620349"/>
                </a:cubicBezTo>
                <a:close/>
              </a:path>
            </a:pathLst>
          </a:custGeom>
          <a:solidFill>
            <a:schemeClr val="tx1">
              <a:alpha val="20000"/>
            </a:schemeClr>
          </a:solidFill>
          <a:ln>
            <a:noFill/>
          </a:ln>
        </p:spPr>
        <p:txBody>
          <a:bodyPr anchor="ctr">
            <a:normAutofit/>
          </a:bodyPr>
          <a:lstStyle>
            <a:lvl1pPr marL="0" indent="0" algn="ctr">
              <a:buNone/>
              <a:defRPr sz="1800"/>
            </a:lvl1pPr>
          </a:lstStyle>
          <a:p>
            <a:endParaRPr lang="en-US" dirty="0"/>
          </a:p>
        </p:txBody>
      </p:sp>
    </p:spTree>
    <p:extLst>
      <p:ext uri="{BB962C8B-B14F-4D97-AF65-F5344CB8AC3E}">
        <p14:creationId xmlns:p14="http://schemas.microsoft.com/office/powerpoint/2010/main" val="933715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6"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7_Custom Layout 1">
    <p:spTree>
      <p:nvGrpSpPr>
        <p:cNvPr id="1" name="Shape 30"/>
        <p:cNvGrpSpPr/>
        <p:nvPr/>
      </p:nvGrpSpPr>
      <p:grpSpPr>
        <a:xfrm>
          <a:off x="0" y="0"/>
          <a:ext cx="0" cy="0"/>
          <a:chOff x="0" y="0"/>
          <a:chExt cx="0" cy="0"/>
        </a:xfrm>
      </p:grpSpPr>
      <p:sp>
        <p:nvSpPr>
          <p:cNvPr id="31" name="Shape 31"/>
          <p:cNvSpPr/>
          <p:nvPr/>
        </p:nvSpPr>
        <p:spPr>
          <a:xfrm>
            <a:off x="-9634" y="-9633"/>
            <a:ext cx="12201634" cy="6867600"/>
          </a:xfrm>
          <a:prstGeom prst="rect">
            <a:avLst/>
          </a:prstGeom>
          <a:solidFill>
            <a:schemeClr val="accent1"/>
          </a:solidFill>
          <a:ln>
            <a:noFill/>
          </a:ln>
        </p:spPr>
        <p:txBody>
          <a:bodyPr lIns="121900" tIns="121900" rIns="121900" bIns="121900" anchor="ctr" anchorCtr="0">
            <a:noAutofit/>
          </a:bodyPr>
          <a:lstStyle/>
          <a:p>
            <a:pPr lvl="0">
              <a:spcBef>
                <a:spcPts val="0"/>
              </a:spcBef>
              <a:buNone/>
            </a:pPr>
            <a:endParaRPr sz="2400" dirty="0"/>
          </a:p>
        </p:txBody>
      </p:sp>
      <p:sp>
        <p:nvSpPr>
          <p:cNvPr id="2" name="Title 1"/>
          <p:cNvSpPr>
            <a:spLocks noGrp="1"/>
          </p:cNvSpPr>
          <p:nvPr>
            <p:ph type="title"/>
          </p:nvPr>
        </p:nvSpPr>
        <p:spPr>
          <a:xfrm>
            <a:off x="838200" y="635497"/>
            <a:ext cx="10515600" cy="778465"/>
          </a:xfrm>
        </p:spPr>
        <p:txBody>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9161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2_Custom Layout 1">
    <p:spTree>
      <p:nvGrpSpPr>
        <p:cNvPr id="1" name="Shape 30"/>
        <p:cNvGrpSpPr/>
        <p:nvPr/>
      </p:nvGrpSpPr>
      <p:grpSpPr>
        <a:xfrm>
          <a:off x="0" y="0"/>
          <a:ext cx="0" cy="0"/>
          <a:chOff x="0" y="0"/>
          <a:chExt cx="0" cy="0"/>
        </a:xfrm>
      </p:grpSpPr>
      <p:sp>
        <p:nvSpPr>
          <p:cNvPr id="31" name="Shape 31"/>
          <p:cNvSpPr/>
          <p:nvPr/>
        </p:nvSpPr>
        <p:spPr>
          <a:xfrm>
            <a:off x="-9634" y="-9633"/>
            <a:ext cx="12201633" cy="6867600"/>
          </a:xfrm>
          <a:prstGeom prst="rect">
            <a:avLst/>
          </a:prstGeom>
          <a:solidFill>
            <a:schemeClr val="accent1"/>
          </a:solidFill>
          <a:ln>
            <a:noFill/>
          </a:ln>
        </p:spPr>
        <p:txBody>
          <a:bodyPr lIns="121900" tIns="121900" rIns="121900" bIns="121900" anchor="ctr" anchorCtr="0">
            <a:noAutofit/>
          </a:bodyPr>
          <a:lstStyle/>
          <a:p>
            <a:pPr lvl="0">
              <a:spcBef>
                <a:spcPts val="0"/>
              </a:spcBef>
              <a:buNone/>
            </a:pPr>
            <a:endParaRPr sz="2400" dirty="0"/>
          </a:p>
        </p:txBody>
      </p:sp>
      <p:sp>
        <p:nvSpPr>
          <p:cNvPr id="6" name="Picture Placeholder 6"/>
          <p:cNvSpPr>
            <a:spLocks noGrp="1"/>
          </p:cNvSpPr>
          <p:nvPr>
            <p:ph type="pic" sz="quarter" idx="12"/>
          </p:nvPr>
        </p:nvSpPr>
        <p:spPr>
          <a:xfrm>
            <a:off x="2742742" y="1912576"/>
            <a:ext cx="2304582" cy="2304582"/>
          </a:xfrm>
          <a:prstGeom prst="ellipse">
            <a:avLst/>
          </a:prstGeom>
          <a:solidFill>
            <a:schemeClr val="tx1">
              <a:alpha val="20000"/>
            </a:schemeClr>
          </a:solidFill>
          <a:ln>
            <a:solidFill>
              <a:schemeClr val="accent1"/>
            </a:solidFill>
          </a:ln>
        </p:spPr>
        <p:txBody>
          <a:bodyPr>
            <a:normAutofit/>
          </a:bodyPr>
          <a:lstStyle>
            <a:lvl1pPr marL="0" indent="0">
              <a:buNone/>
              <a:defRPr sz="1800"/>
            </a:lvl1pPr>
          </a:lstStyle>
          <a:p>
            <a:endParaRPr lang="en-US" dirty="0"/>
          </a:p>
        </p:txBody>
      </p:sp>
      <p:sp>
        <p:nvSpPr>
          <p:cNvPr id="7" name="Picture Placeholder 6"/>
          <p:cNvSpPr>
            <a:spLocks noGrp="1"/>
          </p:cNvSpPr>
          <p:nvPr>
            <p:ph type="pic" sz="quarter" idx="13"/>
          </p:nvPr>
        </p:nvSpPr>
        <p:spPr>
          <a:xfrm>
            <a:off x="7144876" y="1912576"/>
            <a:ext cx="2304582" cy="2304582"/>
          </a:xfrm>
          <a:prstGeom prst="ellipse">
            <a:avLst/>
          </a:prstGeom>
          <a:solidFill>
            <a:schemeClr val="tx1">
              <a:alpha val="20000"/>
            </a:schemeClr>
          </a:solidFill>
          <a:ln>
            <a:solidFill>
              <a:schemeClr val="accent1"/>
            </a:solidFill>
          </a:ln>
        </p:spPr>
        <p:txBody>
          <a:bodyPr>
            <a:normAutofit/>
          </a:bodyPr>
          <a:lstStyle>
            <a:lvl1pPr marL="0" indent="0">
              <a:buNone/>
              <a:defRPr sz="1800"/>
            </a:lvl1pPr>
          </a:lstStyle>
          <a:p>
            <a:endParaRPr lang="en-US" dirty="0"/>
          </a:p>
        </p:txBody>
      </p:sp>
      <p:sp>
        <p:nvSpPr>
          <p:cNvPr id="2" name="Title 1"/>
          <p:cNvSpPr>
            <a:spLocks noGrp="1"/>
          </p:cNvSpPr>
          <p:nvPr>
            <p:ph type="title"/>
          </p:nvPr>
        </p:nvSpPr>
        <p:spPr>
          <a:xfrm>
            <a:off x="838200" y="635497"/>
            <a:ext cx="10515600" cy="778465"/>
          </a:xfrm>
        </p:spPr>
        <p:txBody>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3976801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2_Custom Layout 1 1">
    <p:spTree>
      <p:nvGrpSpPr>
        <p:cNvPr id="1" name="Shape 45"/>
        <p:cNvGrpSpPr/>
        <p:nvPr/>
      </p:nvGrpSpPr>
      <p:grpSpPr>
        <a:xfrm>
          <a:off x="0" y="0"/>
          <a:ext cx="0" cy="0"/>
          <a:chOff x="0" y="0"/>
          <a:chExt cx="0" cy="0"/>
        </a:xfrm>
      </p:grpSpPr>
      <p:sp>
        <p:nvSpPr>
          <p:cNvPr id="11" name="Picture Placeholder 6"/>
          <p:cNvSpPr>
            <a:spLocks noGrp="1"/>
          </p:cNvSpPr>
          <p:nvPr>
            <p:ph type="pic" sz="quarter" idx="12"/>
          </p:nvPr>
        </p:nvSpPr>
        <p:spPr>
          <a:xfrm>
            <a:off x="6627568" y="744102"/>
            <a:ext cx="4982930" cy="4982930"/>
          </a:xfrm>
          <a:prstGeom prst="ellipse">
            <a:avLst/>
          </a:prstGeom>
          <a:solidFill>
            <a:schemeClr val="tx1">
              <a:alpha val="20000"/>
            </a:schemeClr>
          </a:solidFill>
          <a:ln>
            <a:solidFill>
              <a:schemeClr val="accent1"/>
            </a:solidFill>
          </a:ln>
        </p:spPr>
        <p:txBody>
          <a:bodyPr>
            <a:normAutofit/>
          </a:bodyPr>
          <a:lstStyle>
            <a:lvl1pPr marL="0" indent="0">
              <a:buNone/>
              <a:defRPr sz="1800"/>
            </a:lvl1pPr>
          </a:lstStyle>
          <a:p>
            <a:endParaRPr lang="en-US" dirty="0"/>
          </a:p>
        </p:txBody>
      </p:sp>
      <p:sp>
        <p:nvSpPr>
          <p:cNvPr id="5" name="Text Placeholder 4"/>
          <p:cNvSpPr>
            <a:spLocks noGrp="1"/>
          </p:cNvSpPr>
          <p:nvPr>
            <p:ph type="body" sz="quarter" idx="10"/>
          </p:nvPr>
        </p:nvSpPr>
        <p:spPr>
          <a:xfrm>
            <a:off x="803274" y="1248096"/>
            <a:ext cx="5641725" cy="2901837"/>
          </a:xfrm>
        </p:spPr>
        <p:txBody>
          <a:bodyPr anchor="b">
            <a:noAutofit/>
          </a:bodyPr>
          <a:lstStyle>
            <a:lvl1pPr marL="0" indent="0">
              <a:buNone/>
              <a:defRPr sz="8000" b="1">
                <a:solidFill>
                  <a:schemeClr val="tx1"/>
                </a:solidFill>
                <a:latin typeface="+mj-lt"/>
              </a:defRPr>
            </a:lvl1pPr>
          </a:lstStyle>
          <a:p>
            <a:pPr lvl="0"/>
            <a:r>
              <a:rPr lang="en-US" dirty="0"/>
              <a:t>Click to edit Master text styles</a:t>
            </a:r>
          </a:p>
        </p:txBody>
      </p:sp>
      <p:sp>
        <p:nvSpPr>
          <p:cNvPr id="6" name="Text Placeholder 4"/>
          <p:cNvSpPr>
            <a:spLocks noGrp="1"/>
          </p:cNvSpPr>
          <p:nvPr>
            <p:ph type="body" sz="quarter" idx="11"/>
          </p:nvPr>
        </p:nvSpPr>
        <p:spPr>
          <a:xfrm>
            <a:off x="812172" y="4952566"/>
            <a:ext cx="5828261" cy="1490401"/>
          </a:xfrm>
        </p:spPr>
        <p:txBody>
          <a:bodyPr anchor="t">
            <a:noAutofit/>
          </a:bodyPr>
          <a:lstStyle>
            <a:lvl1pPr marL="0" indent="0">
              <a:buNone/>
              <a:defRPr sz="24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523611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3_Custom Layout 1">
    <p:spTree>
      <p:nvGrpSpPr>
        <p:cNvPr id="1" name="Shape 30"/>
        <p:cNvGrpSpPr/>
        <p:nvPr/>
      </p:nvGrpSpPr>
      <p:grpSpPr>
        <a:xfrm>
          <a:off x="0" y="0"/>
          <a:ext cx="0" cy="0"/>
          <a:chOff x="0" y="0"/>
          <a:chExt cx="0" cy="0"/>
        </a:xfrm>
      </p:grpSpPr>
      <p:sp>
        <p:nvSpPr>
          <p:cNvPr id="31" name="Shape 31"/>
          <p:cNvSpPr/>
          <p:nvPr/>
        </p:nvSpPr>
        <p:spPr>
          <a:xfrm>
            <a:off x="-9634" y="-9633"/>
            <a:ext cx="12201633" cy="6867600"/>
          </a:xfrm>
          <a:prstGeom prst="rect">
            <a:avLst/>
          </a:prstGeom>
          <a:solidFill>
            <a:schemeClr val="accent1"/>
          </a:solidFill>
          <a:ln>
            <a:noFill/>
          </a:ln>
        </p:spPr>
        <p:txBody>
          <a:bodyPr lIns="121900" tIns="121900" rIns="121900" bIns="121900" anchor="ctr" anchorCtr="0">
            <a:noAutofit/>
          </a:bodyPr>
          <a:lstStyle/>
          <a:p>
            <a:pPr lvl="0">
              <a:spcBef>
                <a:spcPts val="0"/>
              </a:spcBef>
              <a:buNone/>
            </a:pPr>
            <a:endParaRPr sz="2400" dirty="0"/>
          </a:p>
        </p:txBody>
      </p:sp>
      <p:sp>
        <p:nvSpPr>
          <p:cNvPr id="4" name="Picture Placeholder 6"/>
          <p:cNvSpPr>
            <a:spLocks noGrp="1"/>
          </p:cNvSpPr>
          <p:nvPr>
            <p:ph type="pic" sz="quarter" idx="12"/>
          </p:nvPr>
        </p:nvSpPr>
        <p:spPr>
          <a:xfrm>
            <a:off x="1" y="0"/>
            <a:ext cx="4552800" cy="6858000"/>
          </a:xfrm>
          <a:prstGeom prst="rect">
            <a:avLst/>
          </a:prstGeom>
          <a:solidFill>
            <a:schemeClr val="tx1">
              <a:alpha val="20000"/>
            </a:schemeClr>
          </a:solidFill>
          <a:ln>
            <a:noFill/>
          </a:ln>
        </p:spPr>
        <p:txBody>
          <a:bodyPr>
            <a:normAutofit/>
          </a:bodyPr>
          <a:lstStyle>
            <a:lvl1pPr marL="0" indent="0">
              <a:buNone/>
              <a:defRPr sz="1800"/>
            </a:lvl1pPr>
          </a:lstStyle>
          <a:p>
            <a:endParaRPr lang="en-US" dirty="0"/>
          </a:p>
        </p:txBody>
      </p:sp>
    </p:spTree>
    <p:extLst>
      <p:ext uri="{BB962C8B-B14F-4D97-AF65-F5344CB8AC3E}">
        <p14:creationId xmlns:p14="http://schemas.microsoft.com/office/powerpoint/2010/main" val="131149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3_Custom Layout 1 1">
    <p:spTree>
      <p:nvGrpSpPr>
        <p:cNvPr id="1" name="Shape 45"/>
        <p:cNvGrpSpPr/>
        <p:nvPr/>
      </p:nvGrpSpPr>
      <p:grpSpPr>
        <a:xfrm>
          <a:off x="0" y="0"/>
          <a:ext cx="0" cy="0"/>
          <a:chOff x="0" y="0"/>
          <a:chExt cx="0" cy="0"/>
        </a:xfrm>
      </p:grpSpPr>
      <p:sp>
        <p:nvSpPr>
          <p:cNvPr id="11" name="Picture Placeholder 6"/>
          <p:cNvSpPr>
            <a:spLocks noGrp="1"/>
          </p:cNvSpPr>
          <p:nvPr>
            <p:ph type="pic" sz="quarter" idx="12"/>
          </p:nvPr>
        </p:nvSpPr>
        <p:spPr>
          <a:xfrm>
            <a:off x="-1" y="0"/>
            <a:ext cx="5390147" cy="6858000"/>
          </a:xfrm>
          <a:prstGeom prst="rect">
            <a:avLst/>
          </a:prstGeom>
          <a:solidFill>
            <a:schemeClr val="tx1">
              <a:alpha val="20000"/>
            </a:schemeClr>
          </a:solidFill>
          <a:ln>
            <a:noFill/>
          </a:ln>
        </p:spPr>
        <p:txBody>
          <a:bodyPr>
            <a:normAutofit/>
          </a:bodyPr>
          <a:lstStyle>
            <a:lvl1pPr marL="0" indent="0">
              <a:buNone/>
              <a:defRPr sz="1800"/>
            </a:lvl1pPr>
          </a:lstStyle>
          <a:p>
            <a:endParaRPr lang="en-US" dirty="0"/>
          </a:p>
        </p:txBody>
      </p:sp>
      <p:sp>
        <p:nvSpPr>
          <p:cNvPr id="5" name="Text Placeholder 4"/>
          <p:cNvSpPr>
            <a:spLocks noGrp="1"/>
          </p:cNvSpPr>
          <p:nvPr>
            <p:ph type="body" sz="quarter" idx="10"/>
          </p:nvPr>
        </p:nvSpPr>
        <p:spPr>
          <a:xfrm>
            <a:off x="5805970" y="1248096"/>
            <a:ext cx="5546244" cy="2901837"/>
          </a:xfrm>
        </p:spPr>
        <p:txBody>
          <a:bodyPr anchor="b">
            <a:noAutofit/>
          </a:bodyPr>
          <a:lstStyle>
            <a:lvl1pPr marL="0" indent="0">
              <a:buNone/>
              <a:defRPr sz="8000" b="1">
                <a:solidFill>
                  <a:schemeClr val="tx1"/>
                </a:solidFill>
                <a:latin typeface="+mj-lt"/>
              </a:defRPr>
            </a:lvl1pPr>
          </a:lstStyle>
          <a:p>
            <a:pPr lvl="0"/>
            <a:r>
              <a:rPr lang="en-US" dirty="0"/>
              <a:t>Click to edit Master text styles</a:t>
            </a:r>
          </a:p>
        </p:txBody>
      </p:sp>
      <p:sp>
        <p:nvSpPr>
          <p:cNvPr id="6" name="Text Placeholder 4"/>
          <p:cNvSpPr>
            <a:spLocks noGrp="1"/>
          </p:cNvSpPr>
          <p:nvPr>
            <p:ph type="body" sz="quarter" idx="11"/>
          </p:nvPr>
        </p:nvSpPr>
        <p:spPr>
          <a:xfrm>
            <a:off x="5814867" y="4952566"/>
            <a:ext cx="5537347" cy="1490401"/>
          </a:xfrm>
        </p:spPr>
        <p:txBody>
          <a:bodyPr anchor="t">
            <a:noAutofit/>
          </a:bodyPr>
          <a:lstStyle>
            <a:lvl1pPr marL="0" indent="0">
              <a:buNone/>
              <a:defRPr sz="24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3296151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5_Custom Layout 1 1">
    <p:spTree>
      <p:nvGrpSpPr>
        <p:cNvPr id="1" name="Shape 45"/>
        <p:cNvGrpSpPr/>
        <p:nvPr/>
      </p:nvGrpSpPr>
      <p:grpSpPr>
        <a:xfrm>
          <a:off x="0" y="0"/>
          <a:ext cx="0" cy="0"/>
          <a:chOff x="0" y="0"/>
          <a:chExt cx="0" cy="0"/>
        </a:xfrm>
      </p:grpSpPr>
      <p:sp>
        <p:nvSpPr>
          <p:cNvPr id="11" name="Picture Placeholder 6"/>
          <p:cNvSpPr>
            <a:spLocks noGrp="1"/>
          </p:cNvSpPr>
          <p:nvPr>
            <p:ph type="pic" sz="quarter" idx="12"/>
          </p:nvPr>
        </p:nvSpPr>
        <p:spPr>
          <a:xfrm>
            <a:off x="-1" y="0"/>
            <a:ext cx="6029601" cy="6858000"/>
          </a:xfrm>
          <a:prstGeom prst="rect">
            <a:avLst/>
          </a:prstGeom>
          <a:solidFill>
            <a:schemeClr val="tx1">
              <a:alpha val="20000"/>
            </a:schemeClr>
          </a:solidFill>
          <a:ln>
            <a:noFill/>
          </a:ln>
        </p:spPr>
        <p:txBody>
          <a:bodyPr>
            <a:normAutofit/>
          </a:bodyPr>
          <a:lstStyle>
            <a:lvl1pPr marL="0" indent="0">
              <a:buNone/>
              <a:defRPr sz="1800"/>
            </a:lvl1pPr>
          </a:lstStyle>
          <a:p>
            <a:endParaRPr lang="en-US" dirty="0"/>
          </a:p>
        </p:txBody>
      </p:sp>
    </p:spTree>
    <p:extLst>
      <p:ext uri="{BB962C8B-B14F-4D97-AF65-F5344CB8AC3E}">
        <p14:creationId xmlns:p14="http://schemas.microsoft.com/office/powerpoint/2010/main" val="2916403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Custom Layout 1 1">
    <p:spTree>
      <p:nvGrpSpPr>
        <p:cNvPr id="1" name="Shape 45"/>
        <p:cNvGrpSpPr/>
        <p:nvPr/>
      </p:nvGrpSpPr>
      <p:grpSpPr>
        <a:xfrm>
          <a:off x="0" y="0"/>
          <a:ext cx="0" cy="0"/>
          <a:chOff x="0" y="0"/>
          <a:chExt cx="0" cy="0"/>
        </a:xfrm>
      </p:grpSpPr>
      <p:sp>
        <p:nvSpPr>
          <p:cNvPr id="5" name="Text Placeholder 4"/>
          <p:cNvSpPr>
            <a:spLocks noGrp="1"/>
          </p:cNvSpPr>
          <p:nvPr>
            <p:ph type="body" sz="quarter" idx="10"/>
          </p:nvPr>
        </p:nvSpPr>
        <p:spPr>
          <a:xfrm>
            <a:off x="803275" y="588963"/>
            <a:ext cx="5956958" cy="2901837"/>
          </a:xfrm>
        </p:spPr>
        <p:txBody>
          <a:bodyPr anchor="b">
            <a:noAutofit/>
          </a:bodyPr>
          <a:lstStyle>
            <a:lvl1pPr marL="0" indent="0">
              <a:buNone/>
              <a:defRPr sz="8000">
                <a:solidFill>
                  <a:schemeClr val="tx1"/>
                </a:solidFill>
                <a:latin typeface="+mj-lt"/>
              </a:defRPr>
            </a:lvl1pPr>
          </a:lstStyle>
          <a:p>
            <a:pPr lvl="0"/>
            <a:r>
              <a:rPr lang="en-US" dirty="0"/>
              <a:t>Click to edit Master text styles</a:t>
            </a:r>
          </a:p>
        </p:txBody>
      </p:sp>
      <p:sp>
        <p:nvSpPr>
          <p:cNvPr id="6" name="Text Placeholder 4"/>
          <p:cNvSpPr>
            <a:spLocks noGrp="1"/>
          </p:cNvSpPr>
          <p:nvPr>
            <p:ph type="body" sz="quarter" idx="11"/>
          </p:nvPr>
        </p:nvSpPr>
        <p:spPr>
          <a:xfrm>
            <a:off x="803275" y="4542400"/>
            <a:ext cx="5956958" cy="1668000"/>
          </a:xfrm>
        </p:spPr>
        <p:txBody>
          <a:bodyPr anchor="t">
            <a:noAutofit/>
          </a:bodyPr>
          <a:lstStyle>
            <a:lvl1pPr marL="0" indent="0">
              <a:buNone/>
              <a:defRPr sz="1600">
                <a:solidFill>
                  <a:schemeClr val="tx1"/>
                </a:solidFill>
              </a:defRPr>
            </a:lvl1pPr>
          </a:lstStyle>
          <a:p>
            <a:pPr lvl="0"/>
            <a:r>
              <a:rPr lang="en-US" dirty="0"/>
              <a:t>Click to edit Master text styles</a:t>
            </a:r>
          </a:p>
        </p:txBody>
      </p:sp>
      <p:sp>
        <p:nvSpPr>
          <p:cNvPr id="7" name="Text Placeholder 4"/>
          <p:cNvSpPr>
            <a:spLocks noGrp="1"/>
          </p:cNvSpPr>
          <p:nvPr>
            <p:ph type="body" sz="quarter" idx="12"/>
          </p:nvPr>
        </p:nvSpPr>
        <p:spPr>
          <a:xfrm>
            <a:off x="803275" y="3490800"/>
            <a:ext cx="5956958" cy="1051600"/>
          </a:xfrm>
        </p:spPr>
        <p:txBody>
          <a:bodyPr anchor="ctr">
            <a:noAutofit/>
          </a:bodyPr>
          <a:lstStyle>
            <a:lvl1pPr marL="0" indent="0">
              <a:buNone/>
              <a:defRPr sz="32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2360346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527598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Shape 8"/>
        <p:cNvGrpSpPr/>
        <p:nvPr/>
      </p:nvGrpSpPr>
      <p:grpSpPr>
        <a:xfrm>
          <a:off x="0" y="0"/>
          <a:ext cx="0" cy="0"/>
          <a:chOff x="0" y="0"/>
          <a:chExt cx="0" cy="0"/>
        </a:xfrm>
      </p:grpSpPr>
      <p:sp>
        <p:nvSpPr>
          <p:cNvPr id="15" name="Picture Placeholder 5"/>
          <p:cNvSpPr>
            <a:spLocks noGrp="1"/>
          </p:cNvSpPr>
          <p:nvPr>
            <p:ph type="pic" sz="quarter" idx="12"/>
          </p:nvPr>
        </p:nvSpPr>
        <p:spPr>
          <a:xfrm>
            <a:off x="2168930" y="2310157"/>
            <a:ext cx="2515142" cy="3397628"/>
          </a:xfrm>
          <a:solidFill>
            <a:schemeClr val="tx1">
              <a:alpha val="20000"/>
            </a:schemeClr>
          </a:solidFill>
        </p:spPr>
        <p:txBody>
          <a:bodyPr/>
          <a:lstStyle/>
          <a:p>
            <a:endParaRPr lang="en-US" dirty="0"/>
          </a:p>
        </p:txBody>
      </p:sp>
      <p:sp>
        <p:nvSpPr>
          <p:cNvPr id="6" name="Title 1">
            <a:extLst>
              <a:ext uri="{FF2B5EF4-FFF2-40B4-BE49-F238E27FC236}">
                <a16:creationId xmlns:a16="http://schemas.microsoft.com/office/drawing/2014/main" id="{10BEFBB6-D3AB-F040-BCBA-CF6CC3029386}"/>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2067323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Blank">
    <p:spTree>
      <p:nvGrpSpPr>
        <p:cNvPr id="1" name="Shape 8"/>
        <p:cNvGrpSpPr/>
        <p:nvPr/>
      </p:nvGrpSpPr>
      <p:grpSpPr>
        <a:xfrm>
          <a:off x="0" y="0"/>
          <a:ext cx="0" cy="0"/>
          <a:chOff x="0" y="0"/>
          <a:chExt cx="0" cy="0"/>
        </a:xfrm>
      </p:grpSpPr>
      <p:sp>
        <p:nvSpPr>
          <p:cNvPr id="13" name="Picture Placeholder 5"/>
          <p:cNvSpPr>
            <a:spLocks noGrp="1"/>
          </p:cNvSpPr>
          <p:nvPr>
            <p:ph type="pic" sz="quarter" idx="15"/>
          </p:nvPr>
        </p:nvSpPr>
        <p:spPr>
          <a:xfrm>
            <a:off x="7147991" y="4535701"/>
            <a:ext cx="2396400" cy="2232166"/>
          </a:xfrm>
          <a:solidFill>
            <a:schemeClr val="tx1">
              <a:alpha val="20000"/>
            </a:schemeClr>
          </a:solidFill>
        </p:spPr>
        <p:txBody>
          <a:bodyPr/>
          <a:lstStyle/>
          <a:p>
            <a:endParaRPr lang="en-US" dirty="0"/>
          </a:p>
        </p:txBody>
      </p:sp>
      <p:sp>
        <p:nvSpPr>
          <p:cNvPr id="15" name="Picture Placeholder 5"/>
          <p:cNvSpPr>
            <a:spLocks noGrp="1"/>
          </p:cNvSpPr>
          <p:nvPr>
            <p:ph type="pic" sz="quarter" idx="12"/>
          </p:nvPr>
        </p:nvSpPr>
        <p:spPr>
          <a:xfrm>
            <a:off x="4659424" y="2178467"/>
            <a:ext cx="2396400" cy="2232166"/>
          </a:xfrm>
          <a:solidFill>
            <a:schemeClr val="tx1">
              <a:alpha val="20000"/>
            </a:schemeClr>
          </a:solidFill>
        </p:spPr>
        <p:txBody>
          <a:bodyPr/>
          <a:lstStyle/>
          <a:p>
            <a:endParaRPr lang="en-US" dirty="0"/>
          </a:p>
        </p:txBody>
      </p:sp>
      <p:sp>
        <p:nvSpPr>
          <p:cNvPr id="11" name="Picture Placeholder 5"/>
          <p:cNvSpPr>
            <a:spLocks noGrp="1"/>
          </p:cNvSpPr>
          <p:nvPr>
            <p:ph type="pic" sz="quarter" idx="13"/>
          </p:nvPr>
        </p:nvSpPr>
        <p:spPr>
          <a:xfrm>
            <a:off x="4659424" y="4535701"/>
            <a:ext cx="2396400" cy="2232166"/>
          </a:xfrm>
          <a:solidFill>
            <a:schemeClr val="tx1">
              <a:alpha val="20000"/>
            </a:schemeClr>
          </a:solidFill>
        </p:spPr>
        <p:txBody>
          <a:bodyPr/>
          <a:lstStyle/>
          <a:p>
            <a:endParaRPr lang="en-US" dirty="0"/>
          </a:p>
        </p:txBody>
      </p:sp>
      <p:sp>
        <p:nvSpPr>
          <p:cNvPr id="12" name="Picture Placeholder 5"/>
          <p:cNvSpPr>
            <a:spLocks noGrp="1"/>
          </p:cNvSpPr>
          <p:nvPr>
            <p:ph type="pic" sz="quarter" idx="14"/>
          </p:nvPr>
        </p:nvSpPr>
        <p:spPr>
          <a:xfrm>
            <a:off x="7147991" y="2178467"/>
            <a:ext cx="2396400" cy="2232166"/>
          </a:xfrm>
          <a:solidFill>
            <a:schemeClr val="tx1">
              <a:alpha val="20000"/>
            </a:schemeClr>
          </a:solidFill>
        </p:spPr>
        <p:txBody>
          <a:bodyPr/>
          <a:lstStyle/>
          <a:p>
            <a:endParaRPr lang="en-US" dirty="0"/>
          </a:p>
        </p:txBody>
      </p:sp>
      <p:sp>
        <p:nvSpPr>
          <p:cNvPr id="14" name="Picture Placeholder 5"/>
          <p:cNvSpPr>
            <a:spLocks noGrp="1"/>
          </p:cNvSpPr>
          <p:nvPr>
            <p:ph type="pic" sz="quarter" idx="16"/>
          </p:nvPr>
        </p:nvSpPr>
        <p:spPr>
          <a:xfrm>
            <a:off x="9636541" y="2178467"/>
            <a:ext cx="2396400" cy="2232166"/>
          </a:xfrm>
          <a:solidFill>
            <a:schemeClr val="tx1">
              <a:alpha val="20000"/>
            </a:schemeClr>
          </a:solidFill>
        </p:spPr>
        <p:txBody>
          <a:bodyPr/>
          <a:lstStyle/>
          <a:p>
            <a:endParaRPr lang="en-US" dirty="0"/>
          </a:p>
        </p:txBody>
      </p:sp>
      <p:sp>
        <p:nvSpPr>
          <p:cNvPr id="16" name="Picture Placeholder 5"/>
          <p:cNvSpPr>
            <a:spLocks noGrp="1"/>
          </p:cNvSpPr>
          <p:nvPr>
            <p:ph type="pic" sz="quarter" idx="17"/>
          </p:nvPr>
        </p:nvSpPr>
        <p:spPr>
          <a:xfrm>
            <a:off x="9636541" y="4535701"/>
            <a:ext cx="2396400" cy="2232166"/>
          </a:xfrm>
          <a:solidFill>
            <a:schemeClr val="tx1">
              <a:alpha val="20000"/>
            </a:schemeClr>
          </a:solidFill>
        </p:spPr>
        <p:txBody>
          <a:bodyPr/>
          <a:lstStyle/>
          <a:p>
            <a:endParaRPr lang="en-US" dirty="0"/>
          </a:p>
        </p:txBody>
      </p:sp>
      <p:sp>
        <p:nvSpPr>
          <p:cNvPr id="17" name="Title 1">
            <a:extLst>
              <a:ext uri="{FF2B5EF4-FFF2-40B4-BE49-F238E27FC236}">
                <a16:creationId xmlns:a16="http://schemas.microsoft.com/office/drawing/2014/main" id="{D4B711C7-F41F-124C-B184-F07AAC92033A}"/>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713978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ppt_x"/>
                                          </p:val>
                                        </p:tav>
                                        <p:tav tm="100000">
                                          <p:val>
                                            <p:strVal val="#ppt_x"/>
                                          </p:val>
                                        </p:tav>
                                      </p:tavLst>
                                    </p:anim>
                                    <p:anim calcmode="lin" valueType="num">
                                      <p:cBhvr additive="base">
                                        <p:cTn id="12" dur="75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ppt_x"/>
                                          </p:val>
                                        </p:tav>
                                        <p:tav tm="100000">
                                          <p:val>
                                            <p:strVal val="#ppt_x"/>
                                          </p:val>
                                        </p:tav>
                                      </p:tavLst>
                                    </p:anim>
                                    <p:anim calcmode="lin" valueType="num">
                                      <p:cBhvr additive="base">
                                        <p:cTn id="20" dur="75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750" fill="hold"/>
                                        <p:tgtEl>
                                          <p:spTgt spid="16"/>
                                        </p:tgtEl>
                                        <p:attrNameLst>
                                          <p:attrName>ppt_x</p:attrName>
                                        </p:attrNameLst>
                                      </p:cBhvr>
                                      <p:tavLst>
                                        <p:tav tm="0">
                                          <p:val>
                                            <p:strVal val="#ppt_x"/>
                                          </p:val>
                                        </p:tav>
                                        <p:tav tm="100000">
                                          <p:val>
                                            <p:strVal val="#ppt_x"/>
                                          </p:val>
                                        </p:tav>
                                      </p:tavLst>
                                    </p:anim>
                                    <p:anim calcmode="lin" valueType="num">
                                      <p:cBhvr additive="base">
                                        <p:cTn id="28" dur="75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1" grpId="0" animBg="1"/>
      <p:bldP spid="12" grpId="0" animBg="1"/>
      <p:bldP spid="14" grpId="0" animBg="1"/>
      <p:bldP spid="16"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3_Blank">
    <p:spTree>
      <p:nvGrpSpPr>
        <p:cNvPr id="1" name="Shape 8"/>
        <p:cNvGrpSpPr/>
        <p:nvPr/>
      </p:nvGrpSpPr>
      <p:grpSpPr>
        <a:xfrm>
          <a:off x="0" y="0"/>
          <a:ext cx="0" cy="0"/>
          <a:chOff x="0" y="0"/>
          <a:chExt cx="0" cy="0"/>
        </a:xfrm>
      </p:grpSpPr>
      <p:sp>
        <p:nvSpPr>
          <p:cNvPr id="15" name="Picture Placeholder 5"/>
          <p:cNvSpPr>
            <a:spLocks noGrp="1"/>
          </p:cNvSpPr>
          <p:nvPr>
            <p:ph type="pic" sz="quarter" idx="12"/>
          </p:nvPr>
        </p:nvSpPr>
        <p:spPr>
          <a:xfrm>
            <a:off x="803275" y="1907933"/>
            <a:ext cx="10548938" cy="4358800"/>
          </a:xfrm>
          <a:solidFill>
            <a:schemeClr val="tx1">
              <a:alpha val="20000"/>
            </a:schemeClr>
          </a:solidFill>
        </p:spPr>
        <p:txBody>
          <a:bodyPr/>
          <a:lstStyle/>
          <a:p>
            <a:endParaRPr lang="en-US" dirty="0"/>
          </a:p>
        </p:txBody>
      </p:sp>
      <p:sp>
        <p:nvSpPr>
          <p:cNvPr id="6" name="Title 1">
            <a:extLst>
              <a:ext uri="{FF2B5EF4-FFF2-40B4-BE49-F238E27FC236}">
                <a16:creationId xmlns:a16="http://schemas.microsoft.com/office/drawing/2014/main" id="{3CECE7A3-7022-6B4A-B6C8-899A217657D3}"/>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3970145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Shape 8"/>
        <p:cNvGrpSpPr/>
        <p:nvPr/>
      </p:nvGrpSpPr>
      <p:grpSpPr>
        <a:xfrm>
          <a:off x="0" y="0"/>
          <a:ext cx="0" cy="0"/>
          <a:chOff x="0" y="0"/>
          <a:chExt cx="0" cy="0"/>
        </a:xfrm>
      </p:grpSpPr>
      <p:sp>
        <p:nvSpPr>
          <p:cNvPr id="15" name="Picture Placeholder 5"/>
          <p:cNvSpPr>
            <a:spLocks noGrp="1"/>
          </p:cNvSpPr>
          <p:nvPr>
            <p:ph type="pic" sz="quarter" idx="12"/>
          </p:nvPr>
        </p:nvSpPr>
        <p:spPr>
          <a:xfrm>
            <a:off x="6618234" y="2303834"/>
            <a:ext cx="4473077" cy="3180690"/>
          </a:xfrm>
          <a:solidFill>
            <a:schemeClr val="tx1">
              <a:alpha val="20000"/>
            </a:schemeClr>
          </a:solidFill>
        </p:spPr>
        <p:txBody>
          <a:bodyPr>
            <a:normAutofit/>
          </a:bodyPr>
          <a:lstStyle>
            <a:lvl1pPr>
              <a:defRPr sz="2000"/>
            </a:lvl1pPr>
          </a:lstStyle>
          <a:p>
            <a:endParaRPr lang="en-US" dirty="0"/>
          </a:p>
        </p:txBody>
      </p:sp>
      <p:sp>
        <p:nvSpPr>
          <p:cNvPr id="6" name="Title 1">
            <a:extLst>
              <a:ext uri="{FF2B5EF4-FFF2-40B4-BE49-F238E27FC236}">
                <a16:creationId xmlns:a16="http://schemas.microsoft.com/office/drawing/2014/main" id="{6607BC2E-DB3C-7842-94B5-1F667AC0A38A}"/>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3429615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Shape 8"/>
        <p:cNvGrpSpPr/>
        <p:nvPr/>
      </p:nvGrpSpPr>
      <p:grpSpPr>
        <a:xfrm>
          <a:off x="0" y="0"/>
          <a:ext cx="0" cy="0"/>
          <a:chOff x="0" y="0"/>
          <a:chExt cx="0" cy="0"/>
        </a:xfrm>
      </p:grpSpPr>
      <p:sp>
        <p:nvSpPr>
          <p:cNvPr id="15" name="Picture Placeholder 5"/>
          <p:cNvSpPr>
            <a:spLocks noGrp="1"/>
          </p:cNvSpPr>
          <p:nvPr>
            <p:ph type="pic" sz="quarter" idx="12"/>
          </p:nvPr>
        </p:nvSpPr>
        <p:spPr>
          <a:xfrm>
            <a:off x="2019711" y="2429796"/>
            <a:ext cx="1494975" cy="2837566"/>
          </a:xfrm>
          <a:solidFill>
            <a:schemeClr val="tx1">
              <a:alpha val="20000"/>
            </a:schemeClr>
          </a:solidFill>
        </p:spPr>
        <p:txBody>
          <a:bodyPr>
            <a:normAutofit/>
          </a:bodyPr>
          <a:lstStyle>
            <a:lvl1pPr marL="0" indent="0">
              <a:buNone/>
              <a:defRPr sz="1800"/>
            </a:lvl1pPr>
          </a:lstStyle>
          <a:p>
            <a:endParaRPr lang="en-US" dirty="0"/>
          </a:p>
        </p:txBody>
      </p:sp>
      <p:sp>
        <p:nvSpPr>
          <p:cNvPr id="34" name="Picture Placeholder 5"/>
          <p:cNvSpPr>
            <a:spLocks noGrp="1"/>
          </p:cNvSpPr>
          <p:nvPr>
            <p:ph type="pic" sz="quarter" idx="13"/>
          </p:nvPr>
        </p:nvSpPr>
        <p:spPr>
          <a:xfrm>
            <a:off x="5352005" y="2429796"/>
            <a:ext cx="1494975" cy="2837566"/>
          </a:xfrm>
          <a:solidFill>
            <a:schemeClr val="tx1">
              <a:alpha val="20000"/>
            </a:schemeClr>
          </a:solidFill>
        </p:spPr>
        <p:txBody>
          <a:bodyPr>
            <a:normAutofit/>
          </a:bodyPr>
          <a:lstStyle>
            <a:lvl1pPr marL="0" indent="0">
              <a:buNone/>
              <a:defRPr sz="1800"/>
            </a:lvl1pPr>
          </a:lstStyle>
          <a:p>
            <a:endParaRPr lang="en-US" dirty="0"/>
          </a:p>
        </p:txBody>
      </p:sp>
      <p:sp>
        <p:nvSpPr>
          <p:cNvPr id="35" name="Picture Placeholder 5"/>
          <p:cNvSpPr>
            <a:spLocks noGrp="1"/>
          </p:cNvSpPr>
          <p:nvPr>
            <p:ph type="pic" sz="quarter" idx="14"/>
          </p:nvPr>
        </p:nvSpPr>
        <p:spPr>
          <a:xfrm>
            <a:off x="8679076" y="2429796"/>
            <a:ext cx="1494975" cy="2837566"/>
          </a:xfrm>
          <a:solidFill>
            <a:schemeClr val="tx1">
              <a:alpha val="20000"/>
            </a:schemeClr>
          </a:solidFill>
        </p:spPr>
        <p:txBody>
          <a:bodyPr>
            <a:normAutofit/>
          </a:bodyPr>
          <a:lstStyle>
            <a:lvl1pPr marL="0" indent="0">
              <a:buNone/>
              <a:defRPr sz="1800"/>
            </a:lvl1pPr>
          </a:lstStyle>
          <a:p>
            <a:endParaRPr lang="en-US" dirty="0"/>
          </a:p>
        </p:txBody>
      </p:sp>
      <p:sp>
        <p:nvSpPr>
          <p:cNvPr id="8" name="Title 1">
            <a:extLst>
              <a:ext uri="{FF2B5EF4-FFF2-40B4-BE49-F238E27FC236}">
                <a16:creationId xmlns:a16="http://schemas.microsoft.com/office/drawing/2014/main" id="{7414AA0C-86C2-4B48-B372-E0F24224900C}"/>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606391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1+#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animBg="1"/>
      <p:bldP spid="35"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Shape 8"/>
        <p:cNvGrpSpPr/>
        <p:nvPr/>
      </p:nvGrpSpPr>
      <p:grpSpPr>
        <a:xfrm>
          <a:off x="0" y="0"/>
          <a:ext cx="0" cy="0"/>
          <a:chOff x="0" y="0"/>
          <a:chExt cx="0" cy="0"/>
        </a:xfrm>
      </p:grpSpPr>
      <p:sp>
        <p:nvSpPr>
          <p:cNvPr id="7" name="Picture Placeholder 6"/>
          <p:cNvSpPr>
            <a:spLocks noGrp="1"/>
          </p:cNvSpPr>
          <p:nvPr>
            <p:ph type="pic" sz="quarter" idx="12"/>
          </p:nvPr>
        </p:nvSpPr>
        <p:spPr>
          <a:xfrm>
            <a:off x="1197257" y="1990500"/>
            <a:ext cx="2095600" cy="2095600"/>
          </a:xfrm>
          <a:prstGeom prst="ellipse">
            <a:avLst/>
          </a:prstGeom>
          <a:solidFill>
            <a:schemeClr val="tx1">
              <a:alpha val="20000"/>
            </a:schemeClr>
          </a:solidFill>
          <a:ln>
            <a:solidFill>
              <a:schemeClr val="accent1"/>
            </a:solidFill>
          </a:ln>
        </p:spPr>
        <p:txBody>
          <a:bodyPr>
            <a:normAutofit/>
          </a:bodyPr>
          <a:lstStyle>
            <a:lvl1pPr marL="0" indent="0">
              <a:buNone/>
              <a:defRPr sz="1800"/>
            </a:lvl1pPr>
          </a:lstStyle>
          <a:p>
            <a:endParaRPr lang="en-US" dirty="0"/>
          </a:p>
        </p:txBody>
      </p:sp>
      <p:sp>
        <p:nvSpPr>
          <p:cNvPr id="6" name="Title 1">
            <a:extLst>
              <a:ext uri="{FF2B5EF4-FFF2-40B4-BE49-F238E27FC236}">
                <a16:creationId xmlns:a16="http://schemas.microsoft.com/office/drawing/2014/main" id="{DEF3FB2B-E10C-F74A-AC53-278782B91926}"/>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2997678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Custom Layout 1">
    <p:spTree>
      <p:nvGrpSpPr>
        <p:cNvPr id="1" name="Shape 30"/>
        <p:cNvGrpSpPr/>
        <p:nvPr/>
      </p:nvGrpSpPr>
      <p:grpSpPr>
        <a:xfrm>
          <a:off x="0" y="0"/>
          <a:ext cx="0" cy="0"/>
          <a:chOff x="0" y="0"/>
          <a:chExt cx="0" cy="0"/>
        </a:xfrm>
      </p:grpSpPr>
      <p:sp>
        <p:nvSpPr>
          <p:cNvPr id="31" name="Shape 31"/>
          <p:cNvSpPr/>
          <p:nvPr/>
        </p:nvSpPr>
        <p:spPr>
          <a:xfrm>
            <a:off x="-9634" y="-9633"/>
            <a:ext cx="12201633" cy="6867600"/>
          </a:xfrm>
          <a:prstGeom prst="rect">
            <a:avLst/>
          </a:prstGeom>
          <a:solidFill>
            <a:schemeClr val="accent1"/>
          </a:solidFill>
          <a:ln>
            <a:noFill/>
          </a:ln>
        </p:spPr>
        <p:txBody>
          <a:bodyPr lIns="121900" tIns="121900" rIns="121900" bIns="121900" anchor="ctr" anchorCtr="0">
            <a:noAutofit/>
          </a:bodyPr>
          <a:lstStyle/>
          <a:p>
            <a:pPr lvl="0">
              <a:spcBef>
                <a:spcPts val="0"/>
              </a:spcBef>
              <a:buNone/>
            </a:pPr>
            <a:endParaRPr sz="2400" dirty="0"/>
          </a:p>
        </p:txBody>
      </p:sp>
      <p:sp>
        <p:nvSpPr>
          <p:cNvPr id="5" name="Text Placeholder 4"/>
          <p:cNvSpPr>
            <a:spLocks noGrp="1"/>
          </p:cNvSpPr>
          <p:nvPr>
            <p:ph type="body" sz="quarter" idx="10"/>
          </p:nvPr>
        </p:nvSpPr>
        <p:spPr>
          <a:xfrm>
            <a:off x="803275" y="588963"/>
            <a:ext cx="5100637" cy="2479675"/>
          </a:xfrm>
        </p:spPr>
        <p:txBody>
          <a:bodyPr anchor="b">
            <a:noAutofit/>
          </a:bodyPr>
          <a:lstStyle>
            <a:lvl1pPr marL="0" indent="0">
              <a:buNone/>
              <a:defRPr sz="8000">
                <a:solidFill>
                  <a:srgbClr val="FFFFFF"/>
                </a:solidFill>
                <a:latin typeface="+mj-lt"/>
              </a:defRPr>
            </a:lvl1pPr>
          </a:lstStyle>
          <a:p>
            <a:pPr lvl="0"/>
            <a:r>
              <a:rPr lang="en-US" dirty="0"/>
              <a:t>Click to edit Master text styles</a:t>
            </a:r>
          </a:p>
        </p:txBody>
      </p:sp>
      <p:sp>
        <p:nvSpPr>
          <p:cNvPr id="7" name="Text Placeholder 4"/>
          <p:cNvSpPr>
            <a:spLocks noGrp="1"/>
          </p:cNvSpPr>
          <p:nvPr>
            <p:ph type="body" sz="quarter" idx="11"/>
          </p:nvPr>
        </p:nvSpPr>
        <p:spPr>
          <a:xfrm>
            <a:off x="803275" y="3259973"/>
            <a:ext cx="3303979" cy="3074927"/>
          </a:xfrm>
        </p:spPr>
        <p:txBody>
          <a:bodyPr anchor="t">
            <a:noAutofit/>
          </a:bodyPr>
          <a:lstStyle>
            <a:lvl1pPr marL="0" indent="0">
              <a:buNone/>
              <a:defRPr sz="1600">
                <a:solidFill>
                  <a:srgbClr val="FFFFFF"/>
                </a:solidFill>
              </a:defRPr>
            </a:lvl1pPr>
          </a:lstStyle>
          <a:p>
            <a:pPr lvl="0"/>
            <a:r>
              <a:rPr lang="en-US" dirty="0"/>
              <a:t>Click to edit Master text styles</a:t>
            </a:r>
          </a:p>
        </p:txBody>
      </p:sp>
    </p:spTree>
    <p:extLst>
      <p:ext uri="{BB962C8B-B14F-4D97-AF65-F5344CB8AC3E}">
        <p14:creationId xmlns:p14="http://schemas.microsoft.com/office/powerpoint/2010/main" val="3746299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5_Blank">
    <p:spTree>
      <p:nvGrpSpPr>
        <p:cNvPr id="1" name="Shape 8"/>
        <p:cNvGrpSpPr/>
        <p:nvPr/>
      </p:nvGrpSpPr>
      <p:grpSpPr>
        <a:xfrm>
          <a:off x="0" y="0"/>
          <a:ext cx="0" cy="0"/>
          <a:chOff x="0" y="0"/>
          <a:chExt cx="0" cy="0"/>
        </a:xfrm>
      </p:grpSpPr>
      <p:sp>
        <p:nvSpPr>
          <p:cNvPr id="9" name="Picture Placeholder 6"/>
          <p:cNvSpPr>
            <a:spLocks noGrp="1"/>
          </p:cNvSpPr>
          <p:nvPr>
            <p:ph type="pic" sz="quarter" idx="13"/>
          </p:nvPr>
        </p:nvSpPr>
        <p:spPr>
          <a:xfrm>
            <a:off x="8716367" y="4103008"/>
            <a:ext cx="1654792" cy="1654792"/>
          </a:xfrm>
          <a:prstGeom prst="ellipse">
            <a:avLst/>
          </a:prstGeom>
          <a:solidFill>
            <a:schemeClr val="tx1">
              <a:alpha val="20000"/>
            </a:schemeClr>
          </a:solidFill>
          <a:ln>
            <a:solidFill>
              <a:schemeClr val="accent1"/>
            </a:solidFill>
          </a:ln>
        </p:spPr>
        <p:txBody>
          <a:bodyPr>
            <a:normAutofit/>
          </a:bodyPr>
          <a:lstStyle>
            <a:lvl1pPr marL="0" indent="0">
              <a:buNone/>
              <a:defRPr sz="1800"/>
            </a:lvl1pPr>
          </a:lstStyle>
          <a:p>
            <a:endParaRPr lang="en-US" dirty="0"/>
          </a:p>
        </p:txBody>
      </p:sp>
      <p:sp>
        <p:nvSpPr>
          <p:cNvPr id="7" name="Picture Placeholder 6"/>
          <p:cNvSpPr>
            <a:spLocks noGrp="1"/>
          </p:cNvSpPr>
          <p:nvPr>
            <p:ph type="pic" sz="quarter" idx="12"/>
          </p:nvPr>
        </p:nvSpPr>
        <p:spPr>
          <a:xfrm>
            <a:off x="2428904" y="1760437"/>
            <a:ext cx="1654792" cy="1654792"/>
          </a:xfrm>
          <a:prstGeom prst="ellipse">
            <a:avLst/>
          </a:prstGeom>
          <a:solidFill>
            <a:schemeClr val="tx1">
              <a:alpha val="20000"/>
            </a:schemeClr>
          </a:solidFill>
          <a:ln>
            <a:solidFill>
              <a:schemeClr val="accent1"/>
            </a:solidFill>
          </a:ln>
        </p:spPr>
        <p:txBody>
          <a:bodyPr>
            <a:normAutofit/>
          </a:bodyPr>
          <a:lstStyle>
            <a:lvl1pPr marL="0" indent="0">
              <a:buNone/>
              <a:defRPr sz="1800"/>
            </a:lvl1pPr>
          </a:lstStyle>
          <a:p>
            <a:endParaRPr lang="en-US" dirty="0"/>
          </a:p>
        </p:txBody>
      </p:sp>
      <p:sp>
        <p:nvSpPr>
          <p:cNvPr id="8" name="Title 1">
            <a:extLst>
              <a:ext uri="{FF2B5EF4-FFF2-40B4-BE49-F238E27FC236}">
                <a16:creationId xmlns:a16="http://schemas.microsoft.com/office/drawing/2014/main" id="{1B7CF8FD-A375-A54B-A5E3-916FBCF6360B}"/>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3676586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Shape 8"/>
        <p:cNvGrpSpPr/>
        <p:nvPr/>
      </p:nvGrpSpPr>
      <p:grpSpPr>
        <a:xfrm>
          <a:off x="0" y="0"/>
          <a:ext cx="0" cy="0"/>
          <a:chOff x="0" y="0"/>
          <a:chExt cx="0" cy="0"/>
        </a:xfrm>
      </p:grpSpPr>
      <p:sp>
        <p:nvSpPr>
          <p:cNvPr id="9" name="Picture Placeholder 6"/>
          <p:cNvSpPr>
            <a:spLocks noGrp="1"/>
          </p:cNvSpPr>
          <p:nvPr>
            <p:ph type="pic" sz="quarter" idx="13"/>
          </p:nvPr>
        </p:nvSpPr>
        <p:spPr>
          <a:xfrm>
            <a:off x="3666967" y="2077545"/>
            <a:ext cx="1854576" cy="1854576"/>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7" name="Picture Placeholder 6"/>
          <p:cNvSpPr>
            <a:spLocks noGrp="1"/>
          </p:cNvSpPr>
          <p:nvPr>
            <p:ph type="pic" sz="quarter" idx="12"/>
          </p:nvPr>
        </p:nvSpPr>
        <p:spPr>
          <a:xfrm>
            <a:off x="635961" y="2077545"/>
            <a:ext cx="1854576" cy="1854576"/>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10" name="Picture Placeholder 6"/>
          <p:cNvSpPr>
            <a:spLocks noGrp="1"/>
          </p:cNvSpPr>
          <p:nvPr>
            <p:ph type="pic" sz="quarter" idx="14"/>
          </p:nvPr>
        </p:nvSpPr>
        <p:spPr>
          <a:xfrm>
            <a:off x="9728979" y="2077545"/>
            <a:ext cx="1854576" cy="1854576"/>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11" name="Picture Placeholder 6"/>
          <p:cNvSpPr>
            <a:spLocks noGrp="1"/>
          </p:cNvSpPr>
          <p:nvPr>
            <p:ph type="pic" sz="quarter" idx="15"/>
          </p:nvPr>
        </p:nvSpPr>
        <p:spPr>
          <a:xfrm>
            <a:off x="6697973" y="2077545"/>
            <a:ext cx="1854576" cy="1854576"/>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12" name="Title 1">
            <a:extLst>
              <a:ext uri="{FF2B5EF4-FFF2-40B4-BE49-F238E27FC236}">
                <a16:creationId xmlns:a16="http://schemas.microsoft.com/office/drawing/2014/main" id="{C5DD5B96-533F-644A-89CD-A6EFF2934FE7}"/>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3893282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600" fill="hold"/>
                                        <p:tgtEl>
                                          <p:spTgt spid="9"/>
                                        </p:tgtEl>
                                        <p:attrNameLst>
                                          <p:attrName>ppt_w</p:attrName>
                                        </p:attrNameLst>
                                      </p:cBhvr>
                                      <p:tavLst>
                                        <p:tav tm="0">
                                          <p:val>
                                            <p:fltVal val="0"/>
                                          </p:val>
                                        </p:tav>
                                        <p:tav tm="100000">
                                          <p:val>
                                            <p:strVal val="#ppt_w"/>
                                          </p:val>
                                        </p:tav>
                                      </p:tavLst>
                                    </p:anim>
                                    <p:anim calcmode="lin" valueType="num">
                                      <p:cBhvr>
                                        <p:cTn id="13" dur="600" fill="hold"/>
                                        <p:tgtEl>
                                          <p:spTgt spid="9"/>
                                        </p:tgtEl>
                                        <p:attrNameLst>
                                          <p:attrName>ppt_h</p:attrName>
                                        </p:attrNameLst>
                                      </p:cBhvr>
                                      <p:tavLst>
                                        <p:tav tm="0">
                                          <p:val>
                                            <p:fltVal val="0"/>
                                          </p:val>
                                        </p:tav>
                                        <p:tav tm="100000">
                                          <p:val>
                                            <p:strVal val="#ppt_h"/>
                                          </p:val>
                                        </p:tav>
                                      </p:tavLst>
                                    </p:anim>
                                    <p:animEffect transition="in" filter="fade">
                                      <p:cBhvr>
                                        <p:cTn id="14" dur="6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700" fill="hold"/>
                                        <p:tgtEl>
                                          <p:spTgt spid="11"/>
                                        </p:tgtEl>
                                        <p:attrNameLst>
                                          <p:attrName>ppt_w</p:attrName>
                                        </p:attrNameLst>
                                      </p:cBhvr>
                                      <p:tavLst>
                                        <p:tav tm="0">
                                          <p:val>
                                            <p:fltVal val="0"/>
                                          </p:val>
                                        </p:tav>
                                        <p:tav tm="100000">
                                          <p:val>
                                            <p:strVal val="#ppt_w"/>
                                          </p:val>
                                        </p:tav>
                                      </p:tavLst>
                                    </p:anim>
                                    <p:anim calcmode="lin" valueType="num">
                                      <p:cBhvr>
                                        <p:cTn id="18" dur="700" fill="hold"/>
                                        <p:tgtEl>
                                          <p:spTgt spid="11"/>
                                        </p:tgtEl>
                                        <p:attrNameLst>
                                          <p:attrName>ppt_h</p:attrName>
                                        </p:attrNameLst>
                                      </p:cBhvr>
                                      <p:tavLst>
                                        <p:tav tm="0">
                                          <p:val>
                                            <p:fltVal val="0"/>
                                          </p:val>
                                        </p:tav>
                                        <p:tav tm="100000">
                                          <p:val>
                                            <p:strVal val="#ppt_h"/>
                                          </p:val>
                                        </p:tav>
                                      </p:tavLst>
                                    </p:anim>
                                    <p:animEffect transition="in" filter="fade">
                                      <p:cBhvr>
                                        <p:cTn id="19" dur="7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800" fill="hold"/>
                                        <p:tgtEl>
                                          <p:spTgt spid="10"/>
                                        </p:tgtEl>
                                        <p:attrNameLst>
                                          <p:attrName>ppt_w</p:attrName>
                                        </p:attrNameLst>
                                      </p:cBhvr>
                                      <p:tavLst>
                                        <p:tav tm="0">
                                          <p:val>
                                            <p:fltVal val="0"/>
                                          </p:val>
                                        </p:tav>
                                        <p:tav tm="100000">
                                          <p:val>
                                            <p:strVal val="#ppt_w"/>
                                          </p:val>
                                        </p:tav>
                                      </p:tavLst>
                                    </p:anim>
                                    <p:anim calcmode="lin" valueType="num">
                                      <p:cBhvr>
                                        <p:cTn id="23" dur="800" fill="hold"/>
                                        <p:tgtEl>
                                          <p:spTgt spid="10"/>
                                        </p:tgtEl>
                                        <p:attrNameLst>
                                          <p:attrName>ppt_h</p:attrName>
                                        </p:attrNameLst>
                                      </p:cBhvr>
                                      <p:tavLst>
                                        <p:tav tm="0">
                                          <p:val>
                                            <p:fltVal val="0"/>
                                          </p:val>
                                        </p:tav>
                                        <p:tav tm="100000">
                                          <p:val>
                                            <p:strVal val="#ppt_h"/>
                                          </p:val>
                                        </p:tav>
                                      </p:tavLst>
                                    </p:anim>
                                    <p:animEffect transition="in" filter="fade">
                                      <p:cBhvr>
                                        <p:cTn id="24"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0" grpId="0" animBg="1"/>
      <p:bldP spid="11"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Shape 8"/>
        <p:cNvGrpSpPr/>
        <p:nvPr/>
      </p:nvGrpSpPr>
      <p:grpSpPr>
        <a:xfrm>
          <a:off x="0" y="0"/>
          <a:ext cx="0" cy="0"/>
          <a:chOff x="0" y="0"/>
          <a:chExt cx="0" cy="0"/>
        </a:xfrm>
      </p:grpSpPr>
      <p:sp>
        <p:nvSpPr>
          <p:cNvPr id="7" name="Picture Placeholder 6"/>
          <p:cNvSpPr>
            <a:spLocks noGrp="1"/>
          </p:cNvSpPr>
          <p:nvPr>
            <p:ph type="pic" sz="quarter" idx="12"/>
          </p:nvPr>
        </p:nvSpPr>
        <p:spPr>
          <a:xfrm>
            <a:off x="1091713" y="1718280"/>
            <a:ext cx="3440574" cy="3440574"/>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6" name="Title 1">
            <a:extLst>
              <a:ext uri="{FF2B5EF4-FFF2-40B4-BE49-F238E27FC236}">
                <a16:creationId xmlns:a16="http://schemas.microsoft.com/office/drawing/2014/main" id="{48B5AA72-3E77-1F42-A903-801C82378FB0}"/>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2228276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Shape 8"/>
        <p:cNvGrpSpPr/>
        <p:nvPr/>
      </p:nvGrpSpPr>
      <p:grpSpPr>
        <a:xfrm>
          <a:off x="0" y="0"/>
          <a:ext cx="0" cy="0"/>
          <a:chOff x="0" y="0"/>
          <a:chExt cx="0" cy="0"/>
        </a:xfrm>
      </p:grpSpPr>
      <p:sp>
        <p:nvSpPr>
          <p:cNvPr id="7" name="Picture Placeholder 6"/>
          <p:cNvSpPr>
            <a:spLocks noGrp="1"/>
          </p:cNvSpPr>
          <p:nvPr>
            <p:ph type="pic" sz="quarter" idx="12"/>
          </p:nvPr>
        </p:nvSpPr>
        <p:spPr>
          <a:xfrm>
            <a:off x="1037122" y="2178467"/>
            <a:ext cx="3440574" cy="3440574"/>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6" name="Title 1">
            <a:extLst>
              <a:ext uri="{FF2B5EF4-FFF2-40B4-BE49-F238E27FC236}">
                <a16:creationId xmlns:a16="http://schemas.microsoft.com/office/drawing/2014/main" id="{0A424A72-553A-9347-94F0-AB5DBDD76E35}"/>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2872872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Shape 8"/>
        <p:cNvGrpSpPr/>
        <p:nvPr/>
      </p:nvGrpSpPr>
      <p:grpSpPr>
        <a:xfrm>
          <a:off x="0" y="0"/>
          <a:ext cx="0" cy="0"/>
          <a:chOff x="0" y="0"/>
          <a:chExt cx="0" cy="0"/>
        </a:xfrm>
      </p:grpSpPr>
      <p:sp>
        <p:nvSpPr>
          <p:cNvPr id="18" name="Picture Placeholder 6"/>
          <p:cNvSpPr>
            <a:spLocks noGrp="1"/>
          </p:cNvSpPr>
          <p:nvPr>
            <p:ph type="pic" sz="quarter" idx="15"/>
          </p:nvPr>
        </p:nvSpPr>
        <p:spPr>
          <a:xfrm>
            <a:off x="1980610" y="4419822"/>
            <a:ext cx="1349444" cy="1349444"/>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19" name="Picture Placeholder 6"/>
          <p:cNvSpPr>
            <a:spLocks noGrp="1"/>
          </p:cNvSpPr>
          <p:nvPr>
            <p:ph type="pic" sz="quarter" idx="16"/>
          </p:nvPr>
        </p:nvSpPr>
        <p:spPr>
          <a:xfrm>
            <a:off x="5419845" y="4419822"/>
            <a:ext cx="1349444" cy="1349444"/>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20" name="Picture Placeholder 6"/>
          <p:cNvSpPr>
            <a:spLocks noGrp="1"/>
          </p:cNvSpPr>
          <p:nvPr>
            <p:ph type="pic" sz="quarter" idx="17"/>
          </p:nvPr>
        </p:nvSpPr>
        <p:spPr>
          <a:xfrm>
            <a:off x="8857874" y="4419822"/>
            <a:ext cx="1349444" cy="1349444"/>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7" name="Picture Placeholder 6"/>
          <p:cNvSpPr>
            <a:spLocks noGrp="1"/>
          </p:cNvSpPr>
          <p:nvPr>
            <p:ph type="pic" sz="quarter" idx="12"/>
          </p:nvPr>
        </p:nvSpPr>
        <p:spPr>
          <a:xfrm>
            <a:off x="1980610" y="2074545"/>
            <a:ext cx="1349444" cy="1349444"/>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16" name="Picture Placeholder 6"/>
          <p:cNvSpPr>
            <a:spLocks noGrp="1"/>
          </p:cNvSpPr>
          <p:nvPr>
            <p:ph type="pic" sz="quarter" idx="13"/>
          </p:nvPr>
        </p:nvSpPr>
        <p:spPr>
          <a:xfrm>
            <a:off x="5419845" y="2074545"/>
            <a:ext cx="1349444" cy="1349444"/>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17" name="Picture Placeholder 6"/>
          <p:cNvSpPr>
            <a:spLocks noGrp="1"/>
          </p:cNvSpPr>
          <p:nvPr>
            <p:ph type="pic" sz="quarter" idx="14"/>
          </p:nvPr>
        </p:nvSpPr>
        <p:spPr>
          <a:xfrm>
            <a:off x="8857874" y="2074545"/>
            <a:ext cx="1349444" cy="1349444"/>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11" name="Title 1">
            <a:extLst>
              <a:ext uri="{FF2B5EF4-FFF2-40B4-BE49-F238E27FC236}">
                <a16:creationId xmlns:a16="http://schemas.microsoft.com/office/drawing/2014/main" id="{DB93EE49-49AF-5A4A-9FA1-F79BD95D55C0}"/>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3054156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7" grpId="0" animBg="1"/>
      <p:bldP spid="16" grpId="0" animBg="1"/>
      <p:bldP spid="17" grpId="0"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Shape 8"/>
        <p:cNvGrpSpPr/>
        <p:nvPr/>
      </p:nvGrpSpPr>
      <p:grpSpPr>
        <a:xfrm>
          <a:off x="0" y="0"/>
          <a:ext cx="0" cy="0"/>
          <a:chOff x="0" y="0"/>
          <a:chExt cx="0" cy="0"/>
        </a:xfrm>
      </p:grpSpPr>
      <p:sp>
        <p:nvSpPr>
          <p:cNvPr id="22" name="Picture Placeholder 6"/>
          <p:cNvSpPr>
            <a:spLocks noGrp="1"/>
          </p:cNvSpPr>
          <p:nvPr>
            <p:ph type="pic" sz="quarter" idx="14"/>
          </p:nvPr>
        </p:nvSpPr>
        <p:spPr>
          <a:xfrm>
            <a:off x="1939302" y="4555271"/>
            <a:ext cx="1282462" cy="1282462"/>
          </a:xfrm>
          <a:prstGeom prst="ellipse">
            <a:avLst/>
          </a:prstGeom>
          <a:solidFill>
            <a:schemeClr val="tx1">
              <a:alpha val="20000"/>
            </a:schemeClr>
          </a:solidFill>
          <a:ln>
            <a:solidFill>
              <a:schemeClr val="accent1"/>
            </a:solidFill>
          </a:ln>
        </p:spPr>
        <p:txBody>
          <a:bodyPr>
            <a:normAutofit/>
          </a:bodyPr>
          <a:lstStyle>
            <a:lvl1pPr marL="0" indent="0">
              <a:buNone/>
              <a:defRPr sz="1800"/>
            </a:lvl1pPr>
          </a:lstStyle>
          <a:p>
            <a:endParaRPr lang="en-US" dirty="0"/>
          </a:p>
        </p:txBody>
      </p:sp>
      <p:sp>
        <p:nvSpPr>
          <p:cNvPr id="23" name="Picture Placeholder 6"/>
          <p:cNvSpPr>
            <a:spLocks noGrp="1"/>
          </p:cNvSpPr>
          <p:nvPr>
            <p:ph type="pic" sz="quarter" idx="15"/>
          </p:nvPr>
        </p:nvSpPr>
        <p:spPr>
          <a:xfrm>
            <a:off x="6626469" y="4555271"/>
            <a:ext cx="1282462" cy="1282462"/>
          </a:xfrm>
          <a:prstGeom prst="ellipse">
            <a:avLst/>
          </a:prstGeom>
          <a:solidFill>
            <a:schemeClr val="tx1">
              <a:alpha val="20000"/>
            </a:schemeClr>
          </a:solidFill>
          <a:ln>
            <a:solidFill>
              <a:schemeClr val="accent1"/>
            </a:solidFill>
          </a:ln>
        </p:spPr>
        <p:txBody>
          <a:bodyPr>
            <a:normAutofit/>
          </a:bodyPr>
          <a:lstStyle>
            <a:lvl1pPr marL="0" indent="0">
              <a:buNone/>
              <a:defRPr sz="1800"/>
            </a:lvl1pPr>
          </a:lstStyle>
          <a:p>
            <a:endParaRPr lang="en-US" dirty="0"/>
          </a:p>
        </p:txBody>
      </p:sp>
      <p:sp>
        <p:nvSpPr>
          <p:cNvPr id="7" name="Picture Placeholder 6"/>
          <p:cNvSpPr>
            <a:spLocks noGrp="1"/>
          </p:cNvSpPr>
          <p:nvPr>
            <p:ph type="pic" sz="quarter" idx="12"/>
          </p:nvPr>
        </p:nvSpPr>
        <p:spPr>
          <a:xfrm>
            <a:off x="1939302" y="2166638"/>
            <a:ext cx="1282462" cy="1282462"/>
          </a:xfrm>
          <a:prstGeom prst="ellipse">
            <a:avLst/>
          </a:prstGeom>
          <a:solidFill>
            <a:schemeClr val="tx1">
              <a:alpha val="20000"/>
            </a:schemeClr>
          </a:solidFill>
          <a:ln>
            <a:solidFill>
              <a:schemeClr val="accent1"/>
            </a:solidFill>
          </a:ln>
        </p:spPr>
        <p:txBody>
          <a:bodyPr>
            <a:normAutofit/>
          </a:bodyPr>
          <a:lstStyle>
            <a:lvl1pPr marL="0" indent="0">
              <a:buNone/>
              <a:defRPr sz="1800"/>
            </a:lvl1pPr>
          </a:lstStyle>
          <a:p>
            <a:endParaRPr lang="en-US" dirty="0"/>
          </a:p>
        </p:txBody>
      </p:sp>
      <p:sp>
        <p:nvSpPr>
          <p:cNvPr id="21" name="Picture Placeholder 6"/>
          <p:cNvSpPr>
            <a:spLocks noGrp="1"/>
          </p:cNvSpPr>
          <p:nvPr>
            <p:ph type="pic" sz="quarter" idx="13"/>
          </p:nvPr>
        </p:nvSpPr>
        <p:spPr>
          <a:xfrm>
            <a:off x="6626469" y="2166638"/>
            <a:ext cx="1282462" cy="1282462"/>
          </a:xfrm>
          <a:prstGeom prst="ellipse">
            <a:avLst/>
          </a:prstGeom>
          <a:solidFill>
            <a:schemeClr val="tx1">
              <a:alpha val="20000"/>
            </a:schemeClr>
          </a:solidFill>
          <a:ln>
            <a:solidFill>
              <a:schemeClr val="accent1"/>
            </a:solidFill>
          </a:ln>
        </p:spPr>
        <p:txBody>
          <a:bodyPr>
            <a:normAutofit/>
          </a:bodyPr>
          <a:lstStyle>
            <a:lvl1pPr marL="0" indent="0">
              <a:buNone/>
              <a:defRPr sz="1800"/>
            </a:lvl1pPr>
          </a:lstStyle>
          <a:p>
            <a:endParaRPr lang="en-US" dirty="0"/>
          </a:p>
        </p:txBody>
      </p:sp>
      <p:sp>
        <p:nvSpPr>
          <p:cNvPr id="9" name="Title 1">
            <a:extLst>
              <a:ext uri="{FF2B5EF4-FFF2-40B4-BE49-F238E27FC236}">
                <a16:creationId xmlns:a16="http://schemas.microsoft.com/office/drawing/2014/main" id="{89E49348-157F-0841-9112-AD3A00BCFAFC}"/>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3350830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7" grpId="0" animBg="1"/>
      <p:bldP spid="21"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Shape 8"/>
        <p:cNvGrpSpPr/>
        <p:nvPr/>
      </p:nvGrpSpPr>
      <p:grpSpPr>
        <a:xfrm>
          <a:off x="0" y="0"/>
          <a:ext cx="0" cy="0"/>
          <a:chOff x="0" y="0"/>
          <a:chExt cx="0" cy="0"/>
        </a:xfrm>
      </p:grpSpPr>
      <p:sp>
        <p:nvSpPr>
          <p:cNvPr id="24" name="Picture Placeholder 6"/>
          <p:cNvSpPr>
            <a:spLocks noGrp="1"/>
          </p:cNvSpPr>
          <p:nvPr>
            <p:ph type="pic" sz="quarter" idx="21"/>
          </p:nvPr>
        </p:nvSpPr>
        <p:spPr>
          <a:xfrm>
            <a:off x="1432907" y="4308410"/>
            <a:ext cx="1385020" cy="1385020"/>
          </a:xfrm>
          <a:prstGeom prst="ellipse">
            <a:avLst/>
          </a:prstGeom>
          <a:solidFill>
            <a:schemeClr val="tx1">
              <a:alpha val="20000"/>
            </a:schemeClr>
          </a:solidFill>
          <a:ln>
            <a:solidFill>
              <a:srgbClr val="FFFFFF"/>
            </a:solidFill>
          </a:ln>
        </p:spPr>
        <p:txBody>
          <a:bodyPr>
            <a:normAutofit/>
          </a:bodyPr>
          <a:lstStyle>
            <a:lvl1pPr marL="0" indent="0">
              <a:buNone/>
              <a:defRPr sz="1200"/>
            </a:lvl1pPr>
          </a:lstStyle>
          <a:p>
            <a:endParaRPr lang="en-US" dirty="0"/>
          </a:p>
        </p:txBody>
      </p:sp>
      <p:sp>
        <p:nvSpPr>
          <p:cNvPr id="25" name="Picture Placeholder 6"/>
          <p:cNvSpPr>
            <a:spLocks noGrp="1"/>
          </p:cNvSpPr>
          <p:nvPr>
            <p:ph type="pic" sz="quarter" idx="22"/>
          </p:nvPr>
        </p:nvSpPr>
        <p:spPr>
          <a:xfrm>
            <a:off x="4083547" y="4308410"/>
            <a:ext cx="1385020" cy="1385020"/>
          </a:xfrm>
          <a:prstGeom prst="ellipse">
            <a:avLst/>
          </a:prstGeom>
          <a:solidFill>
            <a:schemeClr val="tx1">
              <a:alpha val="20000"/>
            </a:schemeClr>
          </a:solidFill>
          <a:ln>
            <a:solidFill>
              <a:srgbClr val="FFFFFF"/>
            </a:solidFill>
          </a:ln>
        </p:spPr>
        <p:txBody>
          <a:bodyPr>
            <a:normAutofit/>
          </a:bodyPr>
          <a:lstStyle>
            <a:lvl1pPr marL="0" indent="0">
              <a:buNone/>
              <a:defRPr sz="1200"/>
            </a:lvl1pPr>
          </a:lstStyle>
          <a:p>
            <a:endParaRPr lang="en-US" dirty="0"/>
          </a:p>
        </p:txBody>
      </p:sp>
      <p:sp>
        <p:nvSpPr>
          <p:cNvPr id="26" name="Picture Placeholder 6"/>
          <p:cNvSpPr>
            <a:spLocks noGrp="1"/>
          </p:cNvSpPr>
          <p:nvPr>
            <p:ph type="pic" sz="quarter" idx="23"/>
          </p:nvPr>
        </p:nvSpPr>
        <p:spPr>
          <a:xfrm>
            <a:off x="6723434" y="4308410"/>
            <a:ext cx="1385020" cy="1385020"/>
          </a:xfrm>
          <a:prstGeom prst="ellipse">
            <a:avLst/>
          </a:prstGeom>
          <a:solidFill>
            <a:schemeClr val="tx1">
              <a:alpha val="20000"/>
            </a:schemeClr>
          </a:solidFill>
          <a:ln>
            <a:solidFill>
              <a:srgbClr val="FFFFFF"/>
            </a:solidFill>
          </a:ln>
        </p:spPr>
        <p:txBody>
          <a:bodyPr>
            <a:normAutofit/>
          </a:bodyPr>
          <a:lstStyle>
            <a:lvl1pPr marL="0" indent="0">
              <a:buNone/>
              <a:defRPr sz="1200"/>
            </a:lvl1pPr>
          </a:lstStyle>
          <a:p>
            <a:endParaRPr lang="en-US" dirty="0"/>
          </a:p>
        </p:txBody>
      </p:sp>
      <p:sp>
        <p:nvSpPr>
          <p:cNvPr id="27" name="Picture Placeholder 6"/>
          <p:cNvSpPr>
            <a:spLocks noGrp="1"/>
          </p:cNvSpPr>
          <p:nvPr>
            <p:ph type="pic" sz="quarter" idx="24"/>
          </p:nvPr>
        </p:nvSpPr>
        <p:spPr>
          <a:xfrm>
            <a:off x="9374074" y="4308410"/>
            <a:ext cx="1385020" cy="1385020"/>
          </a:xfrm>
          <a:prstGeom prst="ellipse">
            <a:avLst/>
          </a:prstGeom>
          <a:solidFill>
            <a:schemeClr val="tx1">
              <a:alpha val="20000"/>
            </a:schemeClr>
          </a:solidFill>
          <a:ln>
            <a:solidFill>
              <a:srgbClr val="FFFFFF"/>
            </a:solidFill>
          </a:ln>
        </p:spPr>
        <p:txBody>
          <a:bodyPr>
            <a:normAutofit/>
          </a:bodyPr>
          <a:lstStyle>
            <a:lvl1pPr marL="0" indent="0">
              <a:buNone/>
              <a:defRPr sz="1200"/>
            </a:lvl1pPr>
          </a:lstStyle>
          <a:p>
            <a:endParaRPr lang="en-US" dirty="0"/>
          </a:p>
        </p:txBody>
      </p:sp>
      <p:sp>
        <p:nvSpPr>
          <p:cNvPr id="7" name="Picture Placeholder 6"/>
          <p:cNvSpPr>
            <a:spLocks noGrp="1"/>
          </p:cNvSpPr>
          <p:nvPr>
            <p:ph type="pic" sz="quarter" idx="12"/>
          </p:nvPr>
        </p:nvSpPr>
        <p:spPr>
          <a:xfrm>
            <a:off x="1432907" y="1904090"/>
            <a:ext cx="1385020" cy="1385020"/>
          </a:xfrm>
          <a:prstGeom prst="ellipse">
            <a:avLst/>
          </a:prstGeom>
          <a:solidFill>
            <a:schemeClr val="tx1">
              <a:alpha val="20000"/>
            </a:schemeClr>
          </a:solidFill>
          <a:ln>
            <a:solidFill>
              <a:srgbClr val="FFFFFF"/>
            </a:solidFill>
          </a:ln>
        </p:spPr>
        <p:txBody>
          <a:bodyPr>
            <a:normAutofit/>
          </a:bodyPr>
          <a:lstStyle>
            <a:lvl1pPr marL="0" indent="0">
              <a:buNone/>
              <a:defRPr sz="1200"/>
            </a:lvl1pPr>
          </a:lstStyle>
          <a:p>
            <a:endParaRPr lang="en-US" dirty="0"/>
          </a:p>
        </p:txBody>
      </p:sp>
      <p:sp>
        <p:nvSpPr>
          <p:cNvPr id="21" name="Picture Placeholder 6"/>
          <p:cNvSpPr>
            <a:spLocks noGrp="1"/>
          </p:cNvSpPr>
          <p:nvPr>
            <p:ph type="pic" sz="quarter" idx="18"/>
          </p:nvPr>
        </p:nvSpPr>
        <p:spPr>
          <a:xfrm>
            <a:off x="4083547" y="1904090"/>
            <a:ext cx="1385020" cy="1385020"/>
          </a:xfrm>
          <a:prstGeom prst="ellipse">
            <a:avLst/>
          </a:prstGeom>
          <a:solidFill>
            <a:schemeClr val="tx1">
              <a:alpha val="20000"/>
            </a:schemeClr>
          </a:solidFill>
          <a:ln>
            <a:solidFill>
              <a:srgbClr val="FFFFFF"/>
            </a:solidFill>
          </a:ln>
        </p:spPr>
        <p:txBody>
          <a:bodyPr>
            <a:normAutofit/>
          </a:bodyPr>
          <a:lstStyle>
            <a:lvl1pPr marL="0" indent="0">
              <a:buNone/>
              <a:defRPr sz="1200"/>
            </a:lvl1pPr>
          </a:lstStyle>
          <a:p>
            <a:endParaRPr lang="en-US" dirty="0"/>
          </a:p>
        </p:txBody>
      </p:sp>
      <p:sp>
        <p:nvSpPr>
          <p:cNvPr id="22" name="Picture Placeholder 6"/>
          <p:cNvSpPr>
            <a:spLocks noGrp="1"/>
          </p:cNvSpPr>
          <p:nvPr>
            <p:ph type="pic" sz="quarter" idx="19"/>
          </p:nvPr>
        </p:nvSpPr>
        <p:spPr>
          <a:xfrm>
            <a:off x="6723434" y="1904090"/>
            <a:ext cx="1385020" cy="1385020"/>
          </a:xfrm>
          <a:prstGeom prst="ellipse">
            <a:avLst/>
          </a:prstGeom>
          <a:solidFill>
            <a:schemeClr val="tx1">
              <a:alpha val="20000"/>
            </a:schemeClr>
          </a:solidFill>
          <a:ln>
            <a:solidFill>
              <a:srgbClr val="FFFFFF"/>
            </a:solidFill>
          </a:ln>
        </p:spPr>
        <p:txBody>
          <a:bodyPr>
            <a:normAutofit/>
          </a:bodyPr>
          <a:lstStyle>
            <a:lvl1pPr marL="0" indent="0">
              <a:buNone/>
              <a:defRPr sz="1200"/>
            </a:lvl1pPr>
          </a:lstStyle>
          <a:p>
            <a:endParaRPr lang="en-US" dirty="0"/>
          </a:p>
        </p:txBody>
      </p:sp>
      <p:sp>
        <p:nvSpPr>
          <p:cNvPr id="23" name="Picture Placeholder 6"/>
          <p:cNvSpPr>
            <a:spLocks noGrp="1"/>
          </p:cNvSpPr>
          <p:nvPr>
            <p:ph type="pic" sz="quarter" idx="20"/>
          </p:nvPr>
        </p:nvSpPr>
        <p:spPr>
          <a:xfrm>
            <a:off x="9374074" y="1904090"/>
            <a:ext cx="1385020" cy="1385020"/>
          </a:xfrm>
          <a:prstGeom prst="ellipse">
            <a:avLst/>
          </a:prstGeom>
          <a:solidFill>
            <a:schemeClr val="tx1">
              <a:alpha val="20000"/>
            </a:schemeClr>
          </a:solidFill>
          <a:ln>
            <a:solidFill>
              <a:srgbClr val="FFFFFF"/>
            </a:solidFill>
          </a:ln>
        </p:spPr>
        <p:txBody>
          <a:bodyPr>
            <a:normAutofit/>
          </a:bodyPr>
          <a:lstStyle>
            <a:lvl1pPr marL="0" indent="0">
              <a:buNone/>
              <a:defRPr sz="1200"/>
            </a:lvl1pPr>
          </a:lstStyle>
          <a:p>
            <a:endParaRPr lang="en-US" dirty="0"/>
          </a:p>
        </p:txBody>
      </p:sp>
      <p:sp>
        <p:nvSpPr>
          <p:cNvPr id="13" name="Title 1">
            <a:extLst>
              <a:ext uri="{FF2B5EF4-FFF2-40B4-BE49-F238E27FC236}">
                <a16:creationId xmlns:a16="http://schemas.microsoft.com/office/drawing/2014/main" id="{0C63A1C2-C41D-364B-A7A8-26A09401EC75}"/>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2703448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7" grpId="0" animBg="1"/>
      <p:bldP spid="21" grpId="0" animBg="1"/>
      <p:bldP spid="22" grpId="0" animBg="1"/>
      <p:bldP spid="23" grpId="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Shape 8"/>
        <p:cNvGrpSpPr/>
        <p:nvPr/>
      </p:nvGrpSpPr>
      <p:grpSpPr>
        <a:xfrm>
          <a:off x="0" y="0"/>
          <a:ext cx="0" cy="0"/>
          <a:chOff x="0" y="0"/>
          <a:chExt cx="0" cy="0"/>
        </a:xfrm>
      </p:grpSpPr>
      <p:sp>
        <p:nvSpPr>
          <p:cNvPr id="7" name="Picture Placeholder 6"/>
          <p:cNvSpPr>
            <a:spLocks noGrp="1"/>
          </p:cNvSpPr>
          <p:nvPr>
            <p:ph type="pic" sz="quarter" idx="12"/>
          </p:nvPr>
        </p:nvSpPr>
        <p:spPr>
          <a:xfrm>
            <a:off x="1533324" y="2273391"/>
            <a:ext cx="2244018" cy="2244018"/>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13" name="Picture Placeholder 6"/>
          <p:cNvSpPr>
            <a:spLocks noGrp="1"/>
          </p:cNvSpPr>
          <p:nvPr>
            <p:ph type="pic" sz="quarter" idx="13"/>
          </p:nvPr>
        </p:nvSpPr>
        <p:spPr>
          <a:xfrm>
            <a:off x="4940599" y="2273391"/>
            <a:ext cx="2244018" cy="2244018"/>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14" name="Picture Placeholder 6"/>
          <p:cNvSpPr>
            <a:spLocks noGrp="1"/>
          </p:cNvSpPr>
          <p:nvPr>
            <p:ph type="pic" sz="quarter" idx="14"/>
          </p:nvPr>
        </p:nvSpPr>
        <p:spPr>
          <a:xfrm>
            <a:off x="8347874" y="2273391"/>
            <a:ext cx="2244018" cy="2244018"/>
          </a:xfrm>
          <a:prstGeom prst="ellipse">
            <a:avLst/>
          </a:prstGeom>
          <a:solidFill>
            <a:schemeClr val="tx1">
              <a:alpha val="20000"/>
            </a:schemeClr>
          </a:solidFill>
          <a:ln>
            <a:solidFill>
              <a:srgbClr val="FFFFFF"/>
            </a:solidFill>
          </a:ln>
        </p:spPr>
        <p:txBody>
          <a:bodyPr>
            <a:normAutofit/>
          </a:bodyPr>
          <a:lstStyle>
            <a:lvl1pPr marL="0" indent="0">
              <a:buNone/>
              <a:defRPr sz="1800"/>
            </a:lvl1pPr>
          </a:lstStyle>
          <a:p>
            <a:endParaRPr lang="en-US" dirty="0"/>
          </a:p>
        </p:txBody>
      </p:sp>
      <p:sp>
        <p:nvSpPr>
          <p:cNvPr id="8" name="Title 1">
            <a:extLst>
              <a:ext uri="{FF2B5EF4-FFF2-40B4-BE49-F238E27FC236}">
                <a16:creationId xmlns:a16="http://schemas.microsoft.com/office/drawing/2014/main" id="{A18404EC-D9BE-7D40-B5FB-1D40764A03A9}"/>
              </a:ext>
            </a:extLst>
          </p:cNvPr>
          <p:cNvSpPr>
            <a:spLocks noGrp="1"/>
          </p:cNvSpPr>
          <p:nvPr>
            <p:ph type="title"/>
          </p:nvPr>
        </p:nvSpPr>
        <p:spPr>
          <a:xfrm>
            <a:off x="838200" y="334510"/>
            <a:ext cx="10515600" cy="1093788"/>
          </a:xfrm>
        </p:spPr>
        <p:txBody>
          <a:bodyPr/>
          <a:lstStyle/>
          <a:p>
            <a:r>
              <a:rPr lang="en-US"/>
              <a:t>Click to edit Master title style</a:t>
            </a:r>
          </a:p>
        </p:txBody>
      </p:sp>
    </p:spTree>
    <p:extLst>
      <p:ext uri="{BB962C8B-B14F-4D97-AF65-F5344CB8AC3E}">
        <p14:creationId xmlns:p14="http://schemas.microsoft.com/office/powerpoint/2010/main" val="71713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4"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_Custom Layout 1 2 1">
    <p:spTree>
      <p:nvGrpSpPr>
        <p:cNvPr id="1" name="Shape 42"/>
        <p:cNvGrpSpPr/>
        <p:nvPr/>
      </p:nvGrpSpPr>
      <p:grpSpPr>
        <a:xfrm>
          <a:off x="0" y="0"/>
          <a:ext cx="0" cy="0"/>
          <a:chOff x="0" y="0"/>
          <a:chExt cx="0" cy="0"/>
        </a:xfrm>
      </p:grpSpPr>
      <p:sp>
        <p:nvSpPr>
          <p:cNvPr id="43" name="Shape 43"/>
          <p:cNvSpPr/>
          <p:nvPr/>
        </p:nvSpPr>
        <p:spPr>
          <a:xfrm>
            <a:off x="-9634" y="-9633"/>
            <a:ext cx="12201633" cy="6867600"/>
          </a:xfrm>
          <a:prstGeom prst="rect">
            <a:avLst/>
          </a:prstGeom>
          <a:solidFill>
            <a:schemeClr val="accent1"/>
          </a:solidFill>
          <a:ln>
            <a:noFill/>
          </a:ln>
        </p:spPr>
        <p:txBody>
          <a:bodyPr lIns="121900" tIns="121900" rIns="121900" bIns="121900" anchor="ctr" anchorCtr="0">
            <a:noAutofit/>
          </a:bodyPr>
          <a:lstStyle/>
          <a:p>
            <a:pPr lvl="0">
              <a:spcBef>
                <a:spcPts val="0"/>
              </a:spcBef>
              <a:buNone/>
            </a:pPr>
            <a:endParaRPr sz="2400" dirty="0"/>
          </a:p>
        </p:txBody>
      </p:sp>
      <p:sp>
        <p:nvSpPr>
          <p:cNvPr id="2" name="Title 1"/>
          <p:cNvSpPr>
            <a:spLocks noGrp="1"/>
          </p:cNvSpPr>
          <p:nvPr>
            <p:ph type="title"/>
          </p:nvPr>
        </p:nvSpPr>
        <p:spPr>
          <a:xfrm>
            <a:off x="838200" y="5544381"/>
            <a:ext cx="10515600" cy="778465"/>
          </a:xfrm>
        </p:spPr>
        <p:txBody>
          <a:bodyPr/>
          <a:lstStyle/>
          <a:p>
            <a:r>
              <a:rPr lang="en-US" dirty="0"/>
              <a:t>Click to edit Master title style</a:t>
            </a:r>
          </a:p>
        </p:txBody>
      </p:sp>
      <p:sp>
        <p:nvSpPr>
          <p:cNvPr id="40" name="Picture Placeholder 5"/>
          <p:cNvSpPr>
            <a:spLocks noGrp="1"/>
          </p:cNvSpPr>
          <p:nvPr>
            <p:ph type="pic" sz="quarter" idx="12"/>
          </p:nvPr>
        </p:nvSpPr>
        <p:spPr>
          <a:xfrm>
            <a:off x="3577295" y="1588115"/>
            <a:ext cx="5030284" cy="2860700"/>
          </a:xfrm>
          <a:solidFill>
            <a:schemeClr val="tx1">
              <a:alpha val="20000"/>
            </a:schemeClr>
          </a:solidFill>
        </p:spPr>
        <p:txBody>
          <a:bodyPr/>
          <a:lstStyle/>
          <a:p>
            <a:endParaRPr lang="en-US" dirty="0"/>
          </a:p>
        </p:txBody>
      </p:sp>
      <p:sp>
        <p:nvSpPr>
          <p:cNvPr id="41" name="Picture Placeholder 5"/>
          <p:cNvSpPr>
            <a:spLocks noGrp="1"/>
          </p:cNvSpPr>
          <p:nvPr>
            <p:ph type="pic" sz="quarter" idx="13"/>
          </p:nvPr>
        </p:nvSpPr>
        <p:spPr>
          <a:xfrm>
            <a:off x="1128337" y="1095175"/>
            <a:ext cx="3745224" cy="2141517"/>
          </a:xfrm>
          <a:solidFill>
            <a:schemeClr val="tx1">
              <a:alpha val="20000"/>
            </a:schemeClr>
          </a:solidFill>
        </p:spPr>
        <p:txBody>
          <a:bodyPr/>
          <a:lstStyle/>
          <a:p>
            <a:endParaRPr lang="en-US" dirty="0"/>
          </a:p>
        </p:txBody>
      </p:sp>
      <p:sp>
        <p:nvSpPr>
          <p:cNvPr id="42" name="Picture Placeholder 5"/>
          <p:cNvSpPr>
            <a:spLocks noGrp="1"/>
          </p:cNvSpPr>
          <p:nvPr>
            <p:ph type="pic" sz="quarter" idx="14"/>
          </p:nvPr>
        </p:nvSpPr>
        <p:spPr>
          <a:xfrm>
            <a:off x="7288950" y="1095175"/>
            <a:ext cx="3745224" cy="2141517"/>
          </a:xfrm>
          <a:solidFill>
            <a:schemeClr val="tx1">
              <a:alpha val="20000"/>
            </a:schemeClr>
          </a:solidFill>
        </p:spPr>
        <p:txBody>
          <a:bodyPr/>
          <a:lstStyle/>
          <a:p>
            <a:endParaRPr lang="en-US" dirty="0"/>
          </a:p>
        </p:txBody>
      </p:sp>
    </p:spTree>
    <p:extLst>
      <p:ext uri="{BB962C8B-B14F-4D97-AF65-F5344CB8AC3E}">
        <p14:creationId xmlns:p14="http://schemas.microsoft.com/office/powerpoint/2010/main" val="1683403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1+#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0" grpId="0" animBg="1"/>
      <p:bldP spid="41" grpId="0" animBg="1"/>
      <p:bldP spid="42" grpId="0" animBg="1"/>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Custom Layout 1 2 1">
    <p:spTree>
      <p:nvGrpSpPr>
        <p:cNvPr id="1" name="Shape 42"/>
        <p:cNvGrpSpPr/>
        <p:nvPr/>
      </p:nvGrpSpPr>
      <p:grpSpPr>
        <a:xfrm>
          <a:off x="0" y="0"/>
          <a:ext cx="0" cy="0"/>
          <a:chOff x="0" y="0"/>
          <a:chExt cx="0" cy="0"/>
        </a:xfrm>
      </p:grpSpPr>
      <p:sp>
        <p:nvSpPr>
          <p:cNvPr id="2" name="Title 1"/>
          <p:cNvSpPr>
            <a:spLocks noGrp="1"/>
          </p:cNvSpPr>
          <p:nvPr>
            <p:ph type="title"/>
          </p:nvPr>
        </p:nvSpPr>
        <p:spPr>
          <a:xfrm>
            <a:off x="838200" y="5544381"/>
            <a:ext cx="10515600" cy="778465"/>
          </a:xfrm>
        </p:spPr>
        <p:txBody>
          <a:bodyPr/>
          <a:lstStyle/>
          <a:p>
            <a:r>
              <a:rPr lang="en-US" dirty="0"/>
              <a:t>Click to edit Master title style</a:t>
            </a:r>
          </a:p>
        </p:txBody>
      </p:sp>
      <p:sp>
        <p:nvSpPr>
          <p:cNvPr id="40" name="Picture Placeholder 5"/>
          <p:cNvSpPr>
            <a:spLocks noGrp="1"/>
          </p:cNvSpPr>
          <p:nvPr>
            <p:ph type="pic" sz="quarter" idx="12"/>
          </p:nvPr>
        </p:nvSpPr>
        <p:spPr>
          <a:xfrm>
            <a:off x="2711318" y="1766014"/>
            <a:ext cx="6769332" cy="3408889"/>
          </a:xfrm>
          <a:solidFill>
            <a:schemeClr val="tx1">
              <a:alpha val="20000"/>
            </a:schemeClr>
          </a:solidFill>
        </p:spPr>
        <p:txBody>
          <a:bodyPr/>
          <a:lstStyle/>
          <a:p>
            <a:endParaRPr lang="en-US" dirty="0"/>
          </a:p>
        </p:txBody>
      </p:sp>
    </p:spTree>
    <p:extLst>
      <p:ext uri="{BB962C8B-B14F-4D97-AF65-F5344CB8AC3E}">
        <p14:creationId xmlns:p14="http://schemas.microsoft.com/office/powerpoint/2010/main" val="1195377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0_Custom Layout 1">
    <p:spTree>
      <p:nvGrpSpPr>
        <p:cNvPr id="1" name="Shape 30"/>
        <p:cNvGrpSpPr/>
        <p:nvPr/>
      </p:nvGrpSpPr>
      <p:grpSpPr>
        <a:xfrm>
          <a:off x="0" y="0"/>
          <a:ext cx="0" cy="0"/>
          <a:chOff x="0" y="0"/>
          <a:chExt cx="0" cy="0"/>
        </a:xfrm>
      </p:grpSpPr>
      <p:sp>
        <p:nvSpPr>
          <p:cNvPr id="5" name="Text Placeholder 4"/>
          <p:cNvSpPr>
            <a:spLocks noGrp="1"/>
          </p:cNvSpPr>
          <p:nvPr>
            <p:ph type="body" sz="quarter" idx="10"/>
          </p:nvPr>
        </p:nvSpPr>
        <p:spPr>
          <a:xfrm>
            <a:off x="360946" y="2944501"/>
            <a:ext cx="4386253" cy="2929600"/>
          </a:xfrm>
        </p:spPr>
        <p:txBody>
          <a:bodyPr anchor="t">
            <a:noAutofit/>
          </a:bodyPr>
          <a:lstStyle>
            <a:lvl1pPr marL="0" indent="0" algn="r">
              <a:buNone/>
              <a:defRPr sz="8000">
                <a:solidFill>
                  <a:schemeClr val="tx1"/>
                </a:solidFill>
                <a:latin typeface="+mj-lt"/>
              </a:defRPr>
            </a:lvl1pPr>
          </a:lstStyle>
          <a:p>
            <a:pPr lvl="0"/>
            <a:r>
              <a:rPr lang="en-US" dirty="0"/>
              <a:t>Click to edit Master text styles</a:t>
            </a:r>
          </a:p>
        </p:txBody>
      </p:sp>
      <p:sp>
        <p:nvSpPr>
          <p:cNvPr id="7" name="Text Placeholder 4"/>
          <p:cNvSpPr>
            <a:spLocks noGrp="1"/>
          </p:cNvSpPr>
          <p:nvPr>
            <p:ph type="body" sz="quarter" idx="11"/>
          </p:nvPr>
        </p:nvSpPr>
        <p:spPr>
          <a:xfrm>
            <a:off x="5394996" y="5874100"/>
            <a:ext cx="5957217" cy="590761"/>
          </a:xfrm>
        </p:spPr>
        <p:txBody>
          <a:bodyPr anchor="t">
            <a:noAutofit/>
          </a:bodyPr>
          <a:lstStyle>
            <a:lvl1pPr marL="0" indent="0" algn="ctr">
              <a:buNone/>
              <a:defRPr sz="1600">
                <a:solidFill>
                  <a:schemeClr val="tx1"/>
                </a:solidFill>
              </a:defRPr>
            </a:lvl1pPr>
          </a:lstStyle>
          <a:p>
            <a:pPr lvl="0"/>
            <a:r>
              <a:rPr lang="en-US" dirty="0"/>
              <a:t>Click to edit Master text styles</a:t>
            </a:r>
          </a:p>
        </p:txBody>
      </p:sp>
      <p:sp>
        <p:nvSpPr>
          <p:cNvPr id="16" name="Picture Placeholder 5"/>
          <p:cNvSpPr>
            <a:spLocks noGrp="1"/>
          </p:cNvSpPr>
          <p:nvPr>
            <p:ph type="pic" sz="quarter" idx="12"/>
          </p:nvPr>
        </p:nvSpPr>
        <p:spPr>
          <a:xfrm>
            <a:off x="5394997" y="0"/>
            <a:ext cx="5957216" cy="2028000"/>
          </a:xfrm>
          <a:solidFill>
            <a:schemeClr val="tx1">
              <a:alpha val="20000"/>
            </a:schemeClr>
          </a:solidFill>
        </p:spPr>
        <p:txBody>
          <a:bodyPr/>
          <a:lstStyle/>
          <a:p>
            <a:endParaRPr lang="en-US" dirty="0"/>
          </a:p>
        </p:txBody>
      </p:sp>
      <p:sp>
        <p:nvSpPr>
          <p:cNvPr id="17" name="Content Placeholder 2"/>
          <p:cNvSpPr>
            <a:spLocks noGrp="1"/>
          </p:cNvSpPr>
          <p:nvPr>
            <p:ph sz="quarter" idx="13"/>
          </p:nvPr>
        </p:nvSpPr>
        <p:spPr>
          <a:xfrm>
            <a:off x="5394995" y="2273031"/>
            <a:ext cx="5957217" cy="36010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99426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_Custom Layout 1 2 1">
    <p:spTree>
      <p:nvGrpSpPr>
        <p:cNvPr id="1" name="Shape 42"/>
        <p:cNvGrpSpPr/>
        <p:nvPr/>
      </p:nvGrpSpPr>
      <p:grpSpPr>
        <a:xfrm>
          <a:off x="0" y="0"/>
          <a:ext cx="0" cy="0"/>
          <a:chOff x="0" y="0"/>
          <a:chExt cx="0" cy="0"/>
        </a:xfrm>
      </p:grpSpPr>
      <p:sp>
        <p:nvSpPr>
          <p:cNvPr id="2" name="Title 1"/>
          <p:cNvSpPr>
            <a:spLocks noGrp="1"/>
          </p:cNvSpPr>
          <p:nvPr>
            <p:ph type="title"/>
          </p:nvPr>
        </p:nvSpPr>
        <p:spPr>
          <a:xfrm>
            <a:off x="838200" y="5544381"/>
            <a:ext cx="10515600" cy="778465"/>
          </a:xfrm>
        </p:spPr>
        <p:txBody>
          <a:bodyPr/>
          <a:lstStyle/>
          <a:p>
            <a:r>
              <a:rPr lang="en-US" dirty="0"/>
              <a:t>Click to edit Master title style</a:t>
            </a:r>
          </a:p>
        </p:txBody>
      </p:sp>
    </p:spTree>
    <p:extLst>
      <p:ext uri="{BB962C8B-B14F-4D97-AF65-F5344CB8AC3E}">
        <p14:creationId xmlns:p14="http://schemas.microsoft.com/office/powerpoint/2010/main" val="953221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2_Custom Layout 1 2 1">
    <p:spTree>
      <p:nvGrpSpPr>
        <p:cNvPr id="1" name="Shape 42"/>
        <p:cNvGrpSpPr/>
        <p:nvPr/>
      </p:nvGrpSpPr>
      <p:grpSpPr>
        <a:xfrm>
          <a:off x="0" y="0"/>
          <a:ext cx="0" cy="0"/>
          <a:chOff x="0" y="0"/>
          <a:chExt cx="0" cy="0"/>
        </a:xfrm>
      </p:grpSpPr>
      <p:sp>
        <p:nvSpPr>
          <p:cNvPr id="43" name="Shape 43"/>
          <p:cNvSpPr/>
          <p:nvPr/>
        </p:nvSpPr>
        <p:spPr>
          <a:xfrm>
            <a:off x="-9634" y="-9633"/>
            <a:ext cx="12283695" cy="6867600"/>
          </a:xfrm>
          <a:prstGeom prst="rect">
            <a:avLst/>
          </a:prstGeom>
          <a:solidFill>
            <a:schemeClr val="accent1"/>
          </a:solidFill>
          <a:ln>
            <a:noFill/>
          </a:ln>
        </p:spPr>
        <p:txBody>
          <a:bodyPr lIns="121900" tIns="121900" rIns="121900" bIns="121900" anchor="ctr" anchorCtr="0">
            <a:noAutofit/>
          </a:bodyPr>
          <a:lstStyle/>
          <a:p>
            <a:pPr lvl="0">
              <a:spcBef>
                <a:spcPts val="0"/>
              </a:spcBef>
              <a:buNone/>
            </a:pPr>
            <a:endParaRPr sz="2400" dirty="0"/>
          </a:p>
        </p:txBody>
      </p:sp>
      <p:sp>
        <p:nvSpPr>
          <p:cNvPr id="42" name="Picture Placeholder 5"/>
          <p:cNvSpPr>
            <a:spLocks noGrp="1"/>
          </p:cNvSpPr>
          <p:nvPr>
            <p:ph type="pic" sz="quarter" idx="14"/>
          </p:nvPr>
        </p:nvSpPr>
        <p:spPr>
          <a:xfrm>
            <a:off x="7659890" y="1265530"/>
            <a:ext cx="1491446" cy="2837566"/>
          </a:xfrm>
          <a:solidFill>
            <a:schemeClr val="tx1">
              <a:alpha val="20000"/>
            </a:schemeClr>
          </a:solidFill>
        </p:spPr>
        <p:txBody>
          <a:bodyPr>
            <a:normAutofit/>
          </a:bodyPr>
          <a:lstStyle>
            <a:lvl1pPr marL="0" indent="0">
              <a:buNone/>
              <a:defRPr sz="1600"/>
            </a:lvl1pPr>
          </a:lstStyle>
          <a:p>
            <a:endParaRPr lang="en-US" dirty="0"/>
          </a:p>
        </p:txBody>
      </p:sp>
    </p:spTree>
    <p:extLst>
      <p:ext uri="{BB962C8B-B14F-4D97-AF65-F5344CB8AC3E}">
        <p14:creationId xmlns:p14="http://schemas.microsoft.com/office/powerpoint/2010/main" val="194819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1_Custom Layout 1 2 2">
    <p:spTree>
      <p:nvGrpSpPr>
        <p:cNvPr id="1" name="Shape 37"/>
        <p:cNvGrpSpPr/>
        <p:nvPr/>
      </p:nvGrpSpPr>
      <p:grpSpPr>
        <a:xfrm>
          <a:off x="0" y="0"/>
          <a:ext cx="0" cy="0"/>
          <a:chOff x="0" y="0"/>
          <a:chExt cx="0" cy="0"/>
        </a:xfrm>
      </p:grpSpPr>
      <p:sp>
        <p:nvSpPr>
          <p:cNvPr id="38" name="Shape 38"/>
          <p:cNvSpPr/>
          <p:nvPr/>
        </p:nvSpPr>
        <p:spPr>
          <a:xfrm>
            <a:off x="-9634" y="-9633"/>
            <a:ext cx="12201633" cy="6867600"/>
          </a:xfrm>
          <a:prstGeom prst="rect">
            <a:avLst/>
          </a:prstGeom>
          <a:solidFill>
            <a:schemeClr val="dk1"/>
          </a:solidFill>
          <a:ln>
            <a:noFill/>
          </a:ln>
        </p:spPr>
        <p:txBody>
          <a:bodyPr lIns="121900" tIns="121900" rIns="121900" bIns="121900" anchor="ctr" anchorCtr="0">
            <a:noAutofit/>
          </a:bodyPr>
          <a:lstStyle/>
          <a:p>
            <a:pPr lvl="0">
              <a:spcBef>
                <a:spcPts val="0"/>
              </a:spcBef>
              <a:buNone/>
            </a:pPr>
            <a:endParaRPr sz="2400" dirty="0"/>
          </a:p>
        </p:txBody>
      </p:sp>
      <p:sp>
        <p:nvSpPr>
          <p:cNvPr id="39" name="Shape 39"/>
          <p:cNvSpPr txBox="1">
            <a:spLocks noGrp="1"/>
          </p:cNvSpPr>
          <p:nvPr>
            <p:ph type="title"/>
          </p:nvPr>
        </p:nvSpPr>
        <p:spPr>
          <a:xfrm>
            <a:off x="838200" y="626790"/>
            <a:ext cx="10515600" cy="735199"/>
          </a:xfrm>
          <a:prstGeom prst="rect">
            <a:avLst/>
          </a:prstGeom>
          <a:noFill/>
          <a:ln>
            <a:noFill/>
          </a:ln>
        </p:spPr>
        <p:txBody>
          <a:bodyPr lIns="68575" tIns="68575" rIns="68575" bIns="68575" anchor="ctr" anchorCtr="0"/>
          <a:lstStyle>
            <a:lvl1pPr marL="0" marR="0" lvl="0" indent="0" algn="ctr" rtl="0">
              <a:lnSpc>
                <a:spcPct val="90000"/>
              </a:lnSpc>
              <a:spcBef>
                <a:spcPts val="0"/>
              </a:spcBef>
              <a:buClr>
                <a:srgbClr val="FFFFFF"/>
              </a:buClr>
              <a:buNone/>
              <a:defRPr b="0" i="0" u="none" strike="noStrike" cap="none">
                <a:solidFill>
                  <a:srgbClr val="FFFFFF"/>
                </a:solidFill>
                <a:latin typeface="+mj-lt"/>
              </a:defRPr>
            </a:lvl1pPr>
            <a:lvl2pPr lvl="1" indent="0" rtl="0">
              <a:spcBef>
                <a:spcPts val="0"/>
              </a:spcBef>
              <a:buClr>
                <a:srgbClr val="FFFFFF"/>
              </a:buClr>
              <a:buSzPct val="100000"/>
              <a:buNone/>
              <a:defRPr sz="4800">
                <a:solidFill>
                  <a:srgbClr val="FFFFFF"/>
                </a:solidFill>
              </a:defRPr>
            </a:lvl2pPr>
            <a:lvl3pPr lvl="2" indent="0" rtl="0">
              <a:spcBef>
                <a:spcPts val="0"/>
              </a:spcBef>
              <a:buClr>
                <a:srgbClr val="FFFFFF"/>
              </a:buClr>
              <a:buSzPct val="100000"/>
              <a:buNone/>
              <a:defRPr sz="4800">
                <a:solidFill>
                  <a:srgbClr val="FFFFFF"/>
                </a:solidFill>
              </a:defRPr>
            </a:lvl3pPr>
            <a:lvl4pPr lvl="3" indent="0" rtl="0">
              <a:spcBef>
                <a:spcPts val="0"/>
              </a:spcBef>
              <a:buClr>
                <a:srgbClr val="FFFFFF"/>
              </a:buClr>
              <a:buSzPct val="100000"/>
              <a:buNone/>
              <a:defRPr sz="4800">
                <a:solidFill>
                  <a:srgbClr val="FFFFFF"/>
                </a:solidFill>
              </a:defRPr>
            </a:lvl4pPr>
            <a:lvl5pPr lvl="4" indent="0" rtl="0">
              <a:spcBef>
                <a:spcPts val="0"/>
              </a:spcBef>
              <a:buClr>
                <a:srgbClr val="FFFFFF"/>
              </a:buClr>
              <a:buSzPct val="100000"/>
              <a:buNone/>
              <a:defRPr sz="4800">
                <a:solidFill>
                  <a:srgbClr val="FFFFFF"/>
                </a:solidFill>
              </a:defRPr>
            </a:lvl5pPr>
            <a:lvl6pPr lvl="5" indent="0" rtl="0">
              <a:spcBef>
                <a:spcPts val="0"/>
              </a:spcBef>
              <a:buClr>
                <a:srgbClr val="FFFFFF"/>
              </a:buClr>
              <a:buSzPct val="100000"/>
              <a:buNone/>
              <a:defRPr sz="4800">
                <a:solidFill>
                  <a:srgbClr val="FFFFFF"/>
                </a:solidFill>
              </a:defRPr>
            </a:lvl6pPr>
            <a:lvl7pPr lvl="6" indent="0" rtl="0">
              <a:spcBef>
                <a:spcPts val="0"/>
              </a:spcBef>
              <a:buClr>
                <a:srgbClr val="FFFFFF"/>
              </a:buClr>
              <a:buSzPct val="100000"/>
              <a:buNone/>
              <a:defRPr sz="4800">
                <a:solidFill>
                  <a:srgbClr val="FFFFFF"/>
                </a:solidFill>
              </a:defRPr>
            </a:lvl7pPr>
            <a:lvl8pPr lvl="7" indent="0" rtl="0">
              <a:spcBef>
                <a:spcPts val="0"/>
              </a:spcBef>
              <a:buClr>
                <a:srgbClr val="FFFFFF"/>
              </a:buClr>
              <a:buSzPct val="100000"/>
              <a:buNone/>
              <a:defRPr sz="4800">
                <a:solidFill>
                  <a:srgbClr val="FFFFFF"/>
                </a:solidFill>
              </a:defRPr>
            </a:lvl8pPr>
            <a:lvl9pPr lvl="8" indent="0" rtl="0">
              <a:spcBef>
                <a:spcPts val="0"/>
              </a:spcBef>
              <a:buClr>
                <a:srgbClr val="FFFFFF"/>
              </a:buClr>
              <a:buSzPct val="100000"/>
              <a:buNone/>
              <a:defRPr sz="4800">
                <a:solidFill>
                  <a:srgbClr val="FFFFFF"/>
                </a:solidFill>
              </a:defRPr>
            </a:lvl9pPr>
          </a:lstStyle>
          <a:p>
            <a:endParaRPr dirty="0"/>
          </a:p>
        </p:txBody>
      </p:sp>
    </p:spTree>
    <p:extLst>
      <p:ext uri="{BB962C8B-B14F-4D97-AF65-F5344CB8AC3E}">
        <p14:creationId xmlns:p14="http://schemas.microsoft.com/office/powerpoint/2010/main" val="283746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23392" y="2550108"/>
            <a:ext cx="10972800" cy="1905000"/>
          </a:xfrm>
        </p:spPr>
        <p:txBody>
          <a:bodyPr anchor="b"/>
          <a:lstStyle>
            <a:lvl1pPr algn="l"/>
          </a:lstStyle>
          <a:p>
            <a:r>
              <a:rPr lang="en-US"/>
              <a:t>Click to edit Master title style</a:t>
            </a:r>
          </a:p>
        </p:txBody>
      </p:sp>
      <p:sp>
        <p:nvSpPr>
          <p:cNvPr id="3" name="Subtitle 2"/>
          <p:cNvSpPr>
            <a:spLocks noGrp="1"/>
          </p:cNvSpPr>
          <p:nvPr>
            <p:ph type="subTitle" idx="1"/>
          </p:nvPr>
        </p:nvSpPr>
        <p:spPr>
          <a:xfrm>
            <a:off x="623392" y="4455108"/>
            <a:ext cx="10972800" cy="1352550"/>
          </a:xfrm>
        </p:spPr>
        <p:txBody>
          <a:bodyPr/>
          <a:lstStyle>
            <a:lvl1pPr marL="0" indent="0" algn="l">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62229034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C2F284-91C8-E849-AF9D-C24B67DEAAAF}"/>
              </a:ext>
            </a:extLst>
          </p:cNvPr>
          <p:cNvSpPr>
            <a:spLocks noGrp="1"/>
          </p:cNvSpPr>
          <p:nvPr>
            <p:ph type="title"/>
          </p:nvPr>
        </p:nvSpPr>
        <p:spPr>
          <a:xfrm>
            <a:off x="838200" y="387438"/>
            <a:ext cx="10515600" cy="778465"/>
          </a:xfrm>
        </p:spPr>
        <p:txBody>
          <a:bodyPr/>
          <a:lstStyle/>
          <a:p>
            <a:r>
              <a:rPr lang="en-US"/>
              <a:t>Click to edit Master title style</a:t>
            </a:r>
          </a:p>
        </p:txBody>
      </p:sp>
    </p:spTree>
    <p:extLst>
      <p:ext uri="{BB962C8B-B14F-4D97-AF65-F5344CB8AC3E}">
        <p14:creationId xmlns:p14="http://schemas.microsoft.com/office/powerpoint/2010/main" val="2100514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224A4C-9E4A-5742-850E-A7963C887B01}"/>
              </a:ext>
            </a:extLst>
          </p:cNvPr>
          <p:cNvSpPr>
            <a:spLocks noGrp="1"/>
          </p:cNvSpPr>
          <p:nvPr>
            <p:ph type="title"/>
          </p:nvPr>
        </p:nvSpPr>
        <p:spPr>
          <a:xfrm>
            <a:off x="838200" y="387438"/>
            <a:ext cx="10515600" cy="778465"/>
          </a:xfrm>
        </p:spPr>
        <p:txBody>
          <a:bodyPr/>
          <a:lstStyle/>
          <a:p>
            <a:r>
              <a:rPr lang="en-US"/>
              <a:t>Click to edit Master title style</a:t>
            </a:r>
          </a:p>
        </p:txBody>
      </p:sp>
    </p:spTree>
    <p:extLst>
      <p:ext uri="{BB962C8B-B14F-4D97-AF65-F5344CB8AC3E}">
        <p14:creationId xmlns:p14="http://schemas.microsoft.com/office/powerpoint/2010/main" val="2630836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Only Layout: 01">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4" name="Slide Number Placeholder 5"/>
          <p:cNvSpPr txBox="1">
            <a:spLocks/>
          </p:cNvSpPr>
          <p:nvPr userDrawn="1"/>
        </p:nvSpPr>
        <p:spPr>
          <a:xfrm>
            <a:off x="11243488" y="6293087"/>
            <a:ext cx="139424"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200" smtClean="0">
                <a:solidFill>
                  <a:srgbClr val="BFBFBF"/>
                </a:solidFill>
              </a:rPr>
              <a:pPr algn="ctr"/>
              <a:t>‹#›</a:t>
            </a:fld>
            <a:endParaRPr lang="en-US" sz="1200" dirty="0">
              <a:solidFill>
                <a:srgbClr val="BFBFBF"/>
              </a:solidFill>
            </a:endParaRPr>
          </a:p>
        </p:txBody>
      </p:sp>
      <p:sp>
        <p:nvSpPr>
          <p:cNvPr id="5" name="Oval 4"/>
          <p:cNvSpPr/>
          <p:nvPr userDrawn="1"/>
        </p:nvSpPr>
        <p:spPr>
          <a:xfrm>
            <a:off x="11146600"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grpSp>
        <p:nvGrpSpPr>
          <p:cNvPr id="14" name="Group 13"/>
          <p:cNvGrpSpPr/>
          <p:nvPr userDrawn="1"/>
        </p:nvGrpSpPr>
        <p:grpSpPr>
          <a:xfrm>
            <a:off x="11582813" y="6290644"/>
            <a:ext cx="333200" cy="333200"/>
            <a:chOff x="11582813" y="6290644"/>
            <a:chExt cx="333200" cy="333200"/>
          </a:xfrm>
        </p:grpSpPr>
        <p:sp>
          <p:nvSpPr>
            <p:cNvPr id="8" name="Oval 7">
              <a:hlinkClick r:id="" action="ppaction://hlinkshowjump?jump=nextslide"/>
            </p:cNvPr>
            <p:cNvSpPr/>
            <p:nvPr userDrawn="1"/>
          </p:nvSpPr>
          <p:spPr>
            <a:xfrm rot="10800000">
              <a:off x="11582813"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25" name="Freeform 218">
              <a:hlinkClick r:id="" action="ppaction://hlinkshowjump?jump=nextslide"/>
            </p:cNvPr>
            <p:cNvSpPr>
              <a:spLocks/>
            </p:cNvSpPr>
            <p:nvPr userDrawn="1"/>
          </p:nvSpPr>
          <p:spPr bwMode="auto">
            <a:xfrm>
              <a:off x="11644966" y="6386146"/>
              <a:ext cx="215757" cy="142176"/>
            </a:xfrm>
            <a:custGeom>
              <a:avLst/>
              <a:gdLst>
                <a:gd name="T0" fmla="*/ 91 w 91"/>
                <a:gd name="T1" fmla="*/ 28 h 60"/>
                <a:gd name="T2" fmla="*/ 56 w 91"/>
                <a:gd name="T3" fmla="*/ 0 h 60"/>
                <a:gd name="T4" fmla="*/ 56 w 91"/>
                <a:gd name="T5" fmla="*/ 13 h 60"/>
                <a:gd name="T6" fmla="*/ 0 w 91"/>
                <a:gd name="T7" fmla="*/ 60 h 60"/>
                <a:gd name="T8" fmla="*/ 43 w 91"/>
                <a:gd name="T9" fmla="*/ 42 h 60"/>
                <a:gd name="T10" fmla="*/ 56 w 91"/>
                <a:gd name="T11" fmla="*/ 43 h 60"/>
                <a:gd name="T12" fmla="*/ 56 w 91"/>
                <a:gd name="T13" fmla="*/ 56 h 60"/>
                <a:gd name="T14" fmla="*/ 91 w 91"/>
                <a:gd name="T15" fmla="*/ 2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60">
                  <a:moveTo>
                    <a:pt x="91" y="28"/>
                  </a:moveTo>
                  <a:cubicBezTo>
                    <a:pt x="56" y="0"/>
                    <a:pt x="56" y="0"/>
                    <a:pt x="56" y="0"/>
                  </a:cubicBezTo>
                  <a:cubicBezTo>
                    <a:pt x="56" y="13"/>
                    <a:pt x="56" y="13"/>
                    <a:pt x="56" y="13"/>
                  </a:cubicBezTo>
                  <a:cubicBezTo>
                    <a:pt x="29" y="15"/>
                    <a:pt x="6" y="35"/>
                    <a:pt x="0" y="60"/>
                  </a:cubicBezTo>
                  <a:cubicBezTo>
                    <a:pt x="11" y="49"/>
                    <a:pt x="26" y="42"/>
                    <a:pt x="43" y="42"/>
                  </a:cubicBezTo>
                  <a:cubicBezTo>
                    <a:pt x="48" y="42"/>
                    <a:pt x="52" y="42"/>
                    <a:pt x="56" y="43"/>
                  </a:cubicBezTo>
                  <a:cubicBezTo>
                    <a:pt x="56" y="56"/>
                    <a:pt x="56" y="56"/>
                    <a:pt x="56" y="56"/>
                  </a:cubicBezTo>
                  <a:lnTo>
                    <a:pt x="91" y="28"/>
                  </a:lnTo>
                  <a:close/>
                </a:path>
              </a:pathLst>
            </a:custGeom>
            <a:noFill/>
            <a:ln w="3810" cap="flat">
              <a:solidFill>
                <a:srgbClr val="BFBFBF"/>
              </a:solidFill>
              <a:miter lim="400000"/>
            </a:ln>
            <a:effectLst/>
          </p:spPr>
          <p:txBody>
            <a:bodyPr wrap="square" lIns="19050" tIns="19050" rIns="19050" bIns="19050" numCol="1" anchor="ctr">
              <a:noAutofit/>
            </a:bodyPr>
            <a:lstStyle/>
            <a:p>
              <a:pPr defTabSz="228600"/>
              <a:endParaRPr lang="en-US" sz="3200" dirty="0">
                <a:solidFill>
                  <a:srgbClr val="57565A">
                    <a:lumMod val="65000"/>
                    <a:lumOff val="35000"/>
                  </a:srgbClr>
                </a:solidFill>
                <a:effectLst>
                  <a:outerShdw blurRad="38100" dist="12700" dir="5400000" rotWithShape="0">
                    <a:srgbClr val="000000">
                      <a:alpha val="50000"/>
                    </a:srgbClr>
                  </a:outerShdw>
                </a:effectLst>
              </a:endParaRPr>
            </a:p>
          </p:txBody>
        </p:sp>
      </p:grpSp>
      <p:grpSp>
        <p:nvGrpSpPr>
          <p:cNvPr id="15" name="Group 14"/>
          <p:cNvGrpSpPr/>
          <p:nvPr userDrawn="1"/>
        </p:nvGrpSpPr>
        <p:grpSpPr>
          <a:xfrm>
            <a:off x="10710386" y="6290644"/>
            <a:ext cx="333200" cy="333200"/>
            <a:chOff x="10710386" y="6290644"/>
            <a:chExt cx="333200" cy="333200"/>
          </a:xfrm>
        </p:grpSpPr>
        <p:sp>
          <p:nvSpPr>
            <p:cNvPr id="6" name="Oval 5">
              <a:hlinkClick r:id="" action="ppaction://hlinkshowjump?jump=previousslide"/>
            </p:cNvPr>
            <p:cNvSpPr/>
            <p:nvPr userDrawn="1"/>
          </p:nvSpPr>
          <p:spPr>
            <a:xfrm>
              <a:off x="10710386"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29" name="Freeform 218">
              <a:hlinkClick r:id="" action="ppaction://hlinkshowjump?jump=previousslide"/>
            </p:cNvPr>
            <p:cNvSpPr>
              <a:spLocks/>
            </p:cNvSpPr>
            <p:nvPr userDrawn="1"/>
          </p:nvSpPr>
          <p:spPr bwMode="auto">
            <a:xfrm flipH="1">
              <a:off x="10759325" y="6386146"/>
              <a:ext cx="219456" cy="142176"/>
            </a:xfrm>
            <a:custGeom>
              <a:avLst/>
              <a:gdLst>
                <a:gd name="T0" fmla="*/ 91 w 91"/>
                <a:gd name="T1" fmla="*/ 28 h 60"/>
                <a:gd name="T2" fmla="*/ 56 w 91"/>
                <a:gd name="T3" fmla="*/ 0 h 60"/>
                <a:gd name="T4" fmla="*/ 56 w 91"/>
                <a:gd name="T5" fmla="*/ 13 h 60"/>
                <a:gd name="T6" fmla="*/ 0 w 91"/>
                <a:gd name="T7" fmla="*/ 60 h 60"/>
                <a:gd name="T8" fmla="*/ 43 w 91"/>
                <a:gd name="T9" fmla="*/ 42 h 60"/>
                <a:gd name="T10" fmla="*/ 56 w 91"/>
                <a:gd name="T11" fmla="*/ 43 h 60"/>
                <a:gd name="T12" fmla="*/ 56 w 91"/>
                <a:gd name="T13" fmla="*/ 56 h 60"/>
                <a:gd name="T14" fmla="*/ 91 w 91"/>
                <a:gd name="T15" fmla="*/ 2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60">
                  <a:moveTo>
                    <a:pt x="91" y="28"/>
                  </a:moveTo>
                  <a:cubicBezTo>
                    <a:pt x="56" y="0"/>
                    <a:pt x="56" y="0"/>
                    <a:pt x="56" y="0"/>
                  </a:cubicBezTo>
                  <a:cubicBezTo>
                    <a:pt x="56" y="13"/>
                    <a:pt x="56" y="13"/>
                    <a:pt x="56" y="13"/>
                  </a:cubicBezTo>
                  <a:cubicBezTo>
                    <a:pt x="29" y="15"/>
                    <a:pt x="6" y="35"/>
                    <a:pt x="0" y="60"/>
                  </a:cubicBezTo>
                  <a:cubicBezTo>
                    <a:pt x="11" y="49"/>
                    <a:pt x="26" y="42"/>
                    <a:pt x="43" y="42"/>
                  </a:cubicBezTo>
                  <a:cubicBezTo>
                    <a:pt x="48" y="42"/>
                    <a:pt x="52" y="42"/>
                    <a:pt x="56" y="43"/>
                  </a:cubicBezTo>
                  <a:cubicBezTo>
                    <a:pt x="56" y="56"/>
                    <a:pt x="56" y="56"/>
                    <a:pt x="56" y="56"/>
                  </a:cubicBezTo>
                  <a:lnTo>
                    <a:pt x="91" y="28"/>
                  </a:lnTo>
                  <a:close/>
                </a:path>
              </a:pathLst>
            </a:custGeom>
            <a:noFill/>
            <a:ln w="3810" cap="flat">
              <a:solidFill>
                <a:srgbClr val="BFBFBF"/>
              </a:solidFill>
              <a:miter lim="400000"/>
            </a:ln>
            <a:effectLst/>
          </p:spPr>
          <p:txBody>
            <a:bodyPr wrap="square" lIns="19050" tIns="19050" rIns="19050" bIns="19050" numCol="1" anchor="ctr">
              <a:noAutofit/>
            </a:bodyPr>
            <a:lstStyle/>
            <a:p>
              <a:pPr defTabSz="228600"/>
              <a:endParaRPr lang="en-US" sz="3200" dirty="0">
                <a:solidFill>
                  <a:srgbClr val="57565A">
                    <a:lumMod val="65000"/>
                    <a:lumOff val="35000"/>
                  </a:srgbClr>
                </a:solidFill>
                <a:effectLst>
                  <a:outerShdw blurRad="38100" dist="12700" dir="5400000" rotWithShape="0">
                    <a:srgbClr val="000000">
                      <a:alpha val="50000"/>
                    </a:srgbClr>
                  </a:outerShdw>
                </a:effectLst>
              </a:endParaRPr>
            </a:p>
          </p:txBody>
        </p:sp>
      </p:grpSp>
      <p:sp>
        <p:nvSpPr>
          <p:cNvPr id="56" name="Slide Number Placeholder 5"/>
          <p:cNvSpPr txBox="1">
            <a:spLocks/>
          </p:cNvSpPr>
          <p:nvPr userDrawn="1"/>
        </p:nvSpPr>
        <p:spPr>
          <a:xfrm>
            <a:off x="1606546" y="6303346"/>
            <a:ext cx="2761262" cy="307777"/>
          </a:xfrm>
          <a:prstGeom prst="rect">
            <a:avLst/>
          </a:prstGeom>
        </p:spPr>
        <p:txBody>
          <a:bodyPr vert="horz" wrap="square" lIns="121920" tIns="60960" rIns="121920" bIns="60960" rtlCol="0" anchor="ctr">
            <a:sp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200" dirty="0">
                <a:solidFill>
                  <a:srgbClr val="969696"/>
                </a:solidFill>
              </a:rPr>
              <a:t>name</a:t>
            </a:r>
            <a:r>
              <a:rPr lang="en-US" sz="1200" baseline="0" dirty="0">
                <a:solidFill>
                  <a:srgbClr val="969696"/>
                </a:solidFill>
              </a:rPr>
              <a:t> of your company or website</a:t>
            </a:r>
            <a:endParaRPr lang="en-US" sz="1200" dirty="0">
              <a:solidFill>
                <a:srgbClr val="969696"/>
              </a:solidFill>
            </a:endParaRPr>
          </a:p>
        </p:txBody>
      </p:sp>
      <p:sp>
        <p:nvSpPr>
          <p:cNvPr id="58" name="Freeform 6">
            <a:hlinkClick r:id="rId2"/>
          </p:cNvPr>
          <p:cNvSpPr>
            <a:spLocks/>
          </p:cNvSpPr>
          <p:nvPr userDrawn="1"/>
        </p:nvSpPr>
        <p:spPr bwMode="auto">
          <a:xfrm>
            <a:off x="422440" y="6390365"/>
            <a:ext cx="64135" cy="137803"/>
          </a:xfrm>
          <a:custGeom>
            <a:avLst/>
            <a:gdLst>
              <a:gd name="T0" fmla="*/ 573 w 704"/>
              <a:gd name="T1" fmla="*/ 255 h 1506"/>
              <a:gd name="T2" fmla="*/ 573 w 704"/>
              <a:gd name="T3" fmla="*/ 255 h 1506"/>
              <a:gd name="T4" fmla="*/ 704 w 704"/>
              <a:gd name="T5" fmla="*/ 255 h 1506"/>
              <a:gd name="T6" fmla="*/ 704 w 704"/>
              <a:gd name="T7" fmla="*/ 0 h 1506"/>
              <a:gd name="T8" fmla="*/ 492 w 704"/>
              <a:gd name="T9" fmla="*/ 0 h 1506"/>
              <a:gd name="T10" fmla="*/ 155 w 704"/>
              <a:gd name="T11" fmla="*/ 336 h 1506"/>
              <a:gd name="T12" fmla="*/ 155 w 704"/>
              <a:gd name="T13" fmla="*/ 493 h 1506"/>
              <a:gd name="T14" fmla="*/ 0 w 704"/>
              <a:gd name="T15" fmla="*/ 493 h 1506"/>
              <a:gd name="T16" fmla="*/ 0 w 704"/>
              <a:gd name="T17" fmla="*/ 749 h 1506"/>
              <a:gd name="T18" fmla="*/ 155 w 704"/>
              <a:gd name="T19" fmla="*/ 749 h 1506"/>
              <a:gd name="T20" fmla="*/ 155 w 704"/>
              <a:gd name="T21" fmla="*/ 1506 h 1506"/>
              <a:gd name="T22" fmla="*/ 467 w 704"/>
              <a:gd name="T23" fmla="*/ 1506 h 1506"/>
              <a:gd name="T24" fmla="*/ 467 w 704"/>
              <a:gd name="T25" fmla="*/ 749 h 1506"/>
              <a:gd name="T26" fmla="*/ 679 w 704"/>
              <a:gd name="T27" fmla="*/ 749 h 1506"/>
              <a:gd name="T28" fmla="*/ 704 w 704"/>
              <a:gd name="T29" fmla="*/ 493 h 1506"/>
              <a:gd name="T30" fmla="*/ 467 w 704"/>
              <a:gd name="T31" fmla="*/ 493 h 1506"/>
              <a:gd name="T32" fmla="*/ 467 w 704"/>
              <a:gd name="T33" fmla="*/ 362 h 1506"/>
              <a:gd name="T34" fmla="*/ 573 w 704"/>
              <a:gd name="T35" fmla="*/ 255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4" h="1506">
                <a:moveTo>
                  <a:pt x="573" y="255"/>
                </a:moveTo>
                <a:lnTo>
                  <a:pt x="573" y="255"/>
                </a:lnTo>
                <a:lnTo>
                  <a:pt x="704" y="255"/>
                </a:lnTo>
                <a:lnTo>
                  <a:pt x="704" y="0"/>
                </a:lnTo>
                <a:lnTo>
                  <a:pt x="492" y="0"/>
                </a:lnTo>
                <a:cubicBezTo>
                  <a:pt x="243" y="0"/>
                  <a:pt x="155" y="124"/>
                  <a:pt x="155" y="336"/>
                </a:cubicBezTo>
                <a:lnTo>
                  <a:pt x="155" y="493"/>
                </a:lnTo>
                <a:lnTo>
                  <a:pt x="0" y="493"/>
                </a:lnTo>
                <a:lnTo>
                  <a:pt x="0" y="749"/>
                </a:lnTo>
                <a:lnTo>
                  <a:pt x="155" y="749"/>
                </a:lnTo>
                <a:lnTo>
                  <a:pt x="155" y="1506"/>
                </a:lnTo>
                <a:lnTo>
                  <a:pt x="467" y="1506"/>
                </a:lnTo>
                <a:lnTo>
                  <a:pt x="467" y="749"/>
                </a:lnTo>
                <a:lnTo>
                  <a:pt x="679" y="749"/>
                </a:lnTo>
                <a:lnTo>
                  <a:pt x="704" y="493"/>
                </a:lnTo>
                <a:lnTo>
                  <a:pt x="467" y="493"/>
                </a:lnTo>
                <a:lnTo>
                  <a:pt x="467" y="362"/>
                </a:lnTo>
                <a:cubicBezTo>
                  <a:pt x="467" y="293"/>
                  <a:pt x="473" y="255"/>
                  <a:pt x="573" y="255"/>
                </a:cubicBezTo>
                <a:close/>
              </a:path>
            </a:pathLst>
          </a:custGeom>
          <a:solidFill>
            <a:srgbClr val="969696">
              <a:alpha val="54902"/>
            </a:srgb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59" name="Freeform 7"/>
          <p:cNvSpPr>
            <a:spLocks noEditPoints="1"/>
          </p:cNvSpPr>
          <p:nvPr userDrawn="1"/>
        </p:nvSpPr>
        <p:spPr bwMode="auto">
          <a:xfrm>
            <a:off x="819610" y="6387435"/>
            <a:ext cx="142220" cy="136500"/>
          </a:xfrm>
          <a:custGeom>
            <a:avLst/>
            <a:gdLst>
              <a:gd name="T0" fmla="*/ 1176 w 1562"/>
              <a:gd name="T1" fmla="*/ 466 h 1491"/>
              <a:gd name="T2" fmla="*/ 1176 w 1562"/>
              <a:gd name="T3" fmla="*/ 466 h 1491"/>
              <a:gd name="T4" fmla="*/ 871 w 1562"/>
              <a:gd name="T5" fmla="*/ 636 h 1491"/>
              <a:gd name="T6" fmla="*/ 871 w 1562"/>
              <a:gd name="T7" fmla="*/ 488 h 1491"/>
              <a:gd name="T8" fmla="*/ 538 w 1562"/>
              <a:gd name="T9" fmla="*/ 488 h 1491"/>
              <a:gd name="T10" fmla="*/ 538 w 1562"/>
              <a:gd name="T11" fmla="*/ 1491 h 1491"/>
              <a:gd name="T12" fmla="*/ 871 w 1562"/>
              <a:gd name="T13" fmla="*/ 1491 h 1491"/>
              <a:gd name="T14" fmla="*/ 871 w 1562"/>
              <a:gd name="T15" fmla="*/ 931 h 1491"/>
              <a:gd name="T16" fmla="*/ 886 w 1562"/>
              <a:gd name="T17" fmla="*/ 850 h 1491"/>
              <a:gd name="T18" fmla="*/ 1057 w 1562"/>
              <a:gd name="T19" fmla="*/ 724 h 1491"/>
              <a:gd name="T20" fmla="*/ 1228 w 1562"/>
              <a:gd name="T21" fmla="*/ 953 h 1491"/>
              <a:gd name="T22" fmla="*/ 1228 w 1562"/>
              <a:gd name="T23" fmla="*/ 1491 h 1491"/>
              <a:gd name="T24" fmla="*/ 1562 w 1562"/>
              <a:gd name="T25" fmla="*/ 1491 h 1491"/>
              <a:gd name="T26" fmla="*/ 1562 w 1562"/>
              <a:gd name="T27" fmla="*/ 916 h 1491"/>
              <a:gd name="T28" fmla="*/ 1176 w 1562"/>
              <a:gd name="T29" fmla="*/ 466 h 1491"/>
              <a:gd name="T30" fmla="*/ 22 w 1562"/>
              <a:gd name="T31" fmla="*/ 1491 h 1491"/>
              <a:gd name="T32" fmla="*/ 22 w 1562"/>
              <a:gd name="T33" fmla="*/ 1491 h 1491"/>
              <a:gd name="T34" fmla="*/ 357 w 1562"/>
              <a:gd name="T35" fmla="*/ 1491 h 1491"/>
              <a:gd name="T36" fmla="*/ 357 w 1562"/>
              <a:gd name="T37" fmla="*/ 487 h 1491"/>
              <a:gd name="T38" fmla="*/ 22 w 1562"/>
              <a:gd name="T39" fmla="*/ 487 h 1491"/>
              <a:gd name="T40" fmla="*/ 22 w 1562"/>
              <a:gd name="T41" fmla="*/ 1491 h 1491"/>
              <a:gd name="T42" fmla="*/ 193 w 1562"/>
              <a:gd name="T43" fmla="*/ 0 h 1491"/>
              <a:gd name="T44" fmla="*/ 193 w 1562"/>
              <a:gd name="T45" fmla="*/ 0 h 1491"/>
              <a:gd name="T46" fmla="*/ 0 w 1562"/>
              <a:gd name="T47" fmla="*/ 178 h 1491"/>
              <a:gd name="T48" fmla="*/ 186 w 1562"/>
              <a:gd name="T49" fmla="*/ 347 h 1491"/>
              <a:gd name="T50" fmla="*/ 379 w 1562"/>
              <a:gd name="T51" fmla="*/ 178 h 1491"/>
              <a:gd name="T52" fmla="*/ 193 w 1562"/>
              <a:gd name="T53"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2" h="1491">
                <a:moveTo>
                  <a:pt x="1176" y="466"/>
                </a:moveTo>
                <a:lnTo>
                  <a:pt x="1176" y="466"/>
                </a:lnTo>
                <a:cubicBezTo>
                  <a:pt x="990" y="466"/>
                  <a:pt x="916" y="562"/>
                  <a:pt x="871" y="636"/>
                </a:cubicBezTo>
                <a:lnTo>
                  <a:pt x="871" y="488"/>
                </a:lnTo>
                <a:lnTo>
                  <a:pt x="538" y="488"/>
                </a:lnTo>
                <a:cubicBezTo>
                  <a:pt x="545" y="584"/>
                  <a:pt x="538" y="1491"/>
                  <a:pt x="538" y="1491"/>
                </a:cubicBezTo>
                <a:lnTo>
                  <a:pt x="871" y="1491"/>
                </a:lnTo>
                <a:lnTo>
                  <a:pt x="871" y="931"/>
                </a:lnTo>
                <a:cubicBezTo>
                  <a:pt x="871" y="901"/>
                  <a:pt x="871" y="872"/>
                  <a:pt x="886" y="850"/>
                </a:cubicBezTo>
                <a:cubicBezTo>
                  <a:pt x="909" y="791"/>
                  <a:pt x="961" y="724"/>
                  <a:pt x="1057" y="724"/>
                </a:cubicBezTo>
                <a:cubicBezTo>
                  <a:pt x="1176" y="724"/>
                  <a:pt x="1228" y="820"/>
                  <a:pt x="1228" y="953"/>
                </a:cubicBezTo>
                <a:lnTo>
                  <a:pt x="1228" y="1491"/>
                </a:lnTo>
                <a:lnTo>
                  <a:pt x="1562" y="1491"/>
                </a:lnTo>
                <a:lnTo>
                  <a:pt x="1562" y="916"/>
                </a:lnTo>
                <a:cubicBezTo>
                  <a:pt x="1562" y="606"/>
                  <a:pt x="1398" y="466"/>
                  <a:pt x="1176" y="466"/>
                </a:cubicBezTo>
                <a:close/>
                <a:moveTo>
                  <a:pt x="22" y="1491"/>
                </a:moveTo>
                <a:lnTo>
                  <a:pt x="22" y="1491"/>
                </a:lnTo>
                <a:lnTo>
                  <a:pt x="357" y="1491"/>
                </a:lnTo>
                <a:lnTo>
                  <a:pt x="357" y="487"/>
                </a:lnTo>
                <a:lnTo>
                  <a:pt x="22" y="487"/>
                </a:lnTo>
                <a:lnTo>
                  <a:pt x="22" y="1491"/>
                </a:lnTo>
                <a:close/>
                <a:moveTo>
                  <a:pt x="193" y="0"/>
                </a:moveTo>
                <a:lnTo>
                  <a:pt x="193" y="0"/>
                </a:lnTo>
                <a:cubicBezTo>
                  <a:pt x="74" y="0"/>
                  <a:pt x="0" y="82"/>
                  <a:pt x="0" y="178"/>
                </a:cubicBezTo>
                <a:cubicBezTo>
                  <a:pt x="0" y="273"/>
                  <a:pt x="74" y="347"/>
                  <a:pt x="186" y="347"/>
                </a:cubicBezTo>
                <a:cubicBezTo>
                  <a:pt x="305" y="347"/>
                  <a:pt x="379" y="273"/>
                  <a:pt x="379" y="178"/>
                </a:cubicBezTo>
                <a:cubicBezTo>
                  <a:pt x="379" y="82"/>
                  <a:pt x="305" y="0"/>
                  <a:pt x="193" y="0"/>
                </a:cubicBezTo>
                <a:close/>
              </a:path>
            </a:pathLst>
          </a:custGeom>
          <a:solidFill>
            <a:srgbClr val="969696">
              <a:alpha val="54902"/>
            </a:srgb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60" name="Freeform 8">
            <a:hlinkClick r:id="rId3"/>
          </p:cNvPr>
          <p:cNvSpPr>
            <a:spLocks/>
          </p:cNvSpPr>
          <p:nvPr userDrawn="1"/>
        </p:nvSpPr>
        <p:spPr bwMode="auto">
          <a:xfrm>
            <a:off x="1249952" y="6399834"/>
            <a:ext cx="153964" cy="125761"/>
          </a:xfrm>
          <a:custGeom>
            <a:avLst/>
            <a:gdLst>
              <a:gd name="T0" fmla="*/ 1491 w 1690"/>
              <a:gd name="T1" fmla="*/ 223 h 1374"/>
              <a:gd name="T2" fmla="*/ 1491 w 1690"/>
              <a:gd name="T3" fmla="*/ 223 h 1374"/>
              <a:gd name="T4" fmla="*/ 1647 w 1690"/>
              <a:gd name="T5" fmla="*/ 30 h 1374"/>
              <a:gd name="T6" fmla="*/ 1424 w 1690"/>
              <a:gd name="T7" fmla="*/ 108 h 1374"/>
              <a:gd name="T8" fmla="*/ 1171 w 1690"/>
              <a:gd name="T9" fmla="*/ 0 h 1374"/>
              <a:gd name="T10" fmla="*/ 821 w 1690"/>
              <a:gd name="T11" fmla="*/ 356 h 1374"/>
              <a:gd name="T12" fmla="*/ 827 w 1690"/>
              <a:gd name="T13" fmla="*/ 428 h 1374"/>
              <a:gd name="T14" fmla="*/ 114 w 1690"/>
              <a:gd name="T15" fmla="*/ 66 h 1374"/>
              <a:gd name="T16" fmla="*/ 72 w 1690"/>
              <a:gd name="T17" fmla="*/ 241 h 1374"/>
              <a:gd name="T18" fmla="*/ 223 w 1690"/>
              <a:gd name="T19" fmla="*/ 530 h 1374"/>
              <a:gd name="T20" fmla="*/ 66 w 1690"/>
              <a:gd name="T21" fmla="*/ 488 h 1374"/>
              <a:gd name="T22" fmla="*/ 66 w 1690"/>
              <a:gd name="T23" fmla="*/ 494 h 1374"/>
              <a:gd name="T24" fmla="*/ 344 w 1690"/>
              <a:gd name="T25" fmla="*/ 832 h 1374"/>
              <a:gd name="T26" fmla="*/ 253 w 1690"/>
              <a:gd name="T27" fmla="*/ 844 h 1374"/>
              <a:gd name="T28" fmla="*/ 187 w 1690"/>
              <a:gd name="T29" fmla="*/ 838 h 1374"/>
              <a:gd name="T30" fmla="*/ 513 w 1690"/>
              <a:gd name="T31" fmla="*/ 1079 h 1374"/>
              <a:gd name="T32" fmla="*/ 78 w 1690"/>
              <a:gd name="T33" fmla="*/ 1230 h 1374"/>
              <a:gd name="T34" fmla="*/ 0 w 1690"/>
              <a:gd name="T35" fmla="*/ 1224 h 1374"/>
              <a:gd name="T36" fmla="*/ 525 w 1690"/>
              <a:gd name="T37" fmla="*/ 1374 h 1374"/>
              <a:gd name="T38" fmla="*/ 1521 w 1690"/>
              <a:gd name="T39" fmla="*/ 392 h 1374"/>
              <a:gd name="T40" fmla="*/ 1521 w 1690"/>
              <a:gd name="T41" fmla="*/ 344 h 1374"/>
              <a:gd name="T42" fmla="*/ 1690 w 1690"/>
              <a:gd name="T43" fmla="*/ 163 h 1374"/>
              <a:gd name="T44" fmla="*/ 1491 w 1690"/>
              <a:gd name="T45" fmla="*/ 223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0" h="1374">
                <a:moveTo>
                  <a:pt x="1491" y="223"/>
                </a:moveTo>
                <a:lnTo>
                  <a:pt x="1491" y="223"/>
                </a:lnTo>
                <a:cubicBezTo>
                  <a:pt x="1569" y="175"/>
                  <a:pt x="1617" y="108"/>
                  <a:pt x="1647" y="30"/>
                </a:cubicBezTo>
                <a:cubicBezTo>
                  <a:pt x="1581" y="66"/>
                  <a:pt x="1509" y="96"/>
                  <a:pt x="1424" y="108"/>
                </a:cubicBezTo>
                <a:cubicBezTo>
                  <a:pt x="1358" y="42"/>
                  <a:pt x="1273" y="0"/>
                  <a:pt x="1171" y="0"/>
                </a:cubicBezTo>
                <a:cubicBezTo>
                  <a:pt x="977" y="0"/>
                  <a:pt x="821" y="157"/>
                  <a:pt x="821" y="356"/>
                </a:cubicBezTo>
                <a:cubicBezTo>
                  <a:pt x="821" y="374"/>
                  <a:pt x="827" y="404"/>
                  <a:pt x="827" y="428"/>
                </a:cubicBezTo>
                <a:cubicBezTo>
                  <a:pt x="543" y="410"/>
                  <a:pt x="283" y="277"/>
                  <a:pt x="114" y="66"/>
                </a:cubicBezTo>
                <a:cubicBezTo>
                  <a:pt x="84" y="120"/>
                  <a:pt x="72" y="175"/>
                  <a:pt x="72" y="241"/>
                </a:cubicBezTo>
                <a:cubicBezTo>
                  <a:pt x="72" y="362"/>
                  <a:pt x="132" y="470"/>
                  <a:pt x="223" y="530"/>
                </a:cubicBezTo>
                <a:cubicBezTo>
                  <a:pt x="169" y="530"/>
                  <a:pt x="114" y="512"/>
                  <a:pt x="66" y="488"/>
                </a:cubicBezTo>
                <a:lnTo>
                  <a:pt x="66" y="494"/>
                </a:lnTo>
                <a:cubicBezTo>
                  <a:pt x="66" y="663"/>
                  <a:pt x="187" y="802"/>
                  <a:pt x="344" y="832"/>
                </a:cubicBezTo>
                <a:cubicBezTo>
                  <a:pt x="313" y="838"/>
                  <a:pt x="283" y="844"/>
                  <a:pt x="253" y="844"/>
                </a:cubicBezTo>
                <a:cubicBezTo>
                  <a:pt x="235" y="844"/>
                  <a:pt x="211" y="838"/>
                  <a:pt x="187" y="838"/>
                </a:cubicBezTo>
                <a:cubicBezTo>
                  <a:pt x="235" y="977"/>
                  <a:pt x="356" y="1073"/>
                  <a:pt x="513" y="1079"/>
                </a:cubicBezTo>
                <a:cubicBezTo>
                  <a:pt x="392" y="1170"/>
                  <a:pt x="241" y="1230"/>
                  <a:pt x="78" y="1230"/>
                </a:cubicBezTo>
                <a:cubicBezTo>
                  <a:pt x="54" y="1230"/>
                  <a:pt x="24" y="1230"/>
                  <a:pt x="0" y="1224"/>
                </a:cubicBezTo>
                <a:cubicBezTo>
                  <a:pt x="151" y="1326"/>
                  <a:pt x="338" y="1374"/>
                  <a:pt x="525" y="1374"/>
                </a:cubicBezTo>
                <a:cubicBezTo>
                  <a:pt x="1171" y="1374"/>
                  <a:pt x="1521" y="844"/>
                  <a:pt x="1521" y="392"/>
                </a:cubicBezTo>
                <a:lnTo>
                  <a:pt x="1521" y="344"/>
                </a:lnTo>
                <a:cubicBezTo>
                  <a:pt x="1587" y="295"/>
                  <a:pt x="1647" y="235"/>
                  <a:pt x="1690" y="163"/>
                </a:cubicBezTo>
                <a:cubicBezTo>
                  <a:pt x="1635" y="193"/>
                  <a:pt x="1569" y="211"/>
                  <a:pt x="1491" y="223"/>
                </a:cubicBezTo>
                <a:close/>
              </a:path>
            </a:pathLst>
          </a:custGeom>
          <a:solidFill>
            <a:srgbClr val="969696">
              <a:alpha val="54902"/>
            </a:srgb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61" name="Oval 60"/>
          <p:cNvSpPr/>
          <p:nvPr userDrawn="1"/>
        </p:nvSpPr>
        <p:spPr>
          <a:xfrm>
            <a:off x="724119"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67" dirty="0"/>
          </a:p>
        </p:txBody>
      </p:sp>
      <p:sp>
        <p:nvSpPr>
          <p:cNvPr id="62" name="Oval 61"/>
          <p:cNvSpPr/>
          <p:nvPr userDrawn="1"/>
        </p:nvSpPr>
        <p:spPr>
          <a:xfrm>
            <a:off x="287906"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67" dirty="0"/>
          </a:p>
        </p:txBody>
      </p:sp>
      <p:sp>
        <p:nvSpPr>
          <p:cNvPr id="63" name="Oval 62"/>
          <p:cNvSpPr/>
          <p:nvPr userDrawn="1"/>
        </p:nvSpPr>
        <p:spPr>
          <a:xfrm rot="10800000">
            <a:off x="1160332"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67" dirty="0"/>
          </a:p>
        </p:txBody>
      </p:sp>
    </p:spTree>
    <p:extLst>
      <p:ext uri="{BB962C8B-B14F-4D97-AF65-F5344CB8AC3E}">
        <p14:creationId xmlns:p14="http://schemas.microsoft.com/office/powerpoint/2010/main" val="2234038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Title &amp; Content Layout: 01">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4" name="Slide Number Placeholder 5"/>
          <p:cNvSpPr txBox="1">
            <a:spLocks/>
          </p:cNvSpPr>
          <p:nvPr userDrawn="1"/>
        </p:nvSpPr>
        <p:spPr>
          <a:xfrm>
            <a:off x="11243488" y="6293087"/>
            <a:ext cx="139424"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200" smtClean="0">
                <a:solidFill>
                  <a:srgbClr val="BFBFBF"/>
                </a:solidFill>
              </a:rPr>
              <a:pPr algn="ctr"/>
              <a:t>‹#›</a:t>
            </a:fld>
            <a:endParaRPr lang="en-US" sz="1200" dirty="0">
              <a:solidFill>
                <a:srgbClr val="BFBFBF"/>
              </a:solidFill>
            </a:endParaRPr>
          </a:p>
        </p:txBody>
      </p:sp>
      <p:sp>
        <p:nvSpPr>
          <p:cNvPr id="5" name="Oval 4"/>
          <p:cNvSpPr/>
          <p:nvPr userDrawn="1"/>
        </p:nvSpPr>
        <p:spPr>
          <a:xfrm>
            <a:off x="11146600"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grpSp>
        <p:nvGrpSpPr>
          <p:cNvPr id="14" name="Group 13"/>
          <p:cNvGrpSpPr/>
          <p:nvPr userDrawn="1"/>
        </p:nvGrpSpPr>
        <p:grpSpPr>
          <a:xfrm>
            <a:off x="11582813" y="6290644"/>
            <a:ext cx="333200" cy="333200"/>
            <a:chOff x="11582813" y="6290644"/>
            <a:chExt cx="333200" cy="333200"/>
          </a:xfrm>
        </p:grpSpPr>
        <p:sp>
          <p:nvSpPr>
            <p:cNvPr id="8" name="Oval 7">
              <a:hlinkClick r:id="" action="ppaction://hlinkshowjump?jump=nextslide"/>
            </p:cNvPr>
            <p:cNvSpPr/>
            <p:nvPr userDrawn="1"/>
          </p:nvSpPr>
          <p:spPr>
            <a:xfrm rot="10800000">
              <a:off x="11582813"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25" name="Freeform 218">
              <a:hlinkClick r:id="" action="ppaction://hlinkshowjump?jump=nextslide"/>
            </p:cNvPr>
            <p:cNvSpPr>
              <a:spLocks/>
            </p:cNvSpPr>
            <p:nvPr userDrawn="1"/>
          </p:nvSpPr>
          <p:spPr bwMode="auto">
            <a:xfrm>
              <a:off x="11644966" y="6386146"/>
              <a:ext cx="215757" cy="142176"/>
            </a:xfrm>
            <a:custGeom>
              <a:avLst/>
              <a:gdLst>
                <a:gd name="T0" fmla="*/ 91 w 91"/>
                <a:gd name="T1" fmla="*/ 28 h 60"/>
                <a:gd name="T2" fmla="*/ 56 w 91"/>
                <a:gd name="T3" fmla="*/ 0 h 60"/>
                <a:gd name="T4" fmla="*/ 56 w 91"/>
                <a:gd name="T5" fmla="*/ 13 h 60"/>
                <a:gd name="T6" fmla="*/ 0 w 91"/>
                <a:gd name="T7" fmla="*/ 60 h 60"/>
                <a:gd name="T8" fmla="*/ 43 w 91"/>
                <a:gd name="T9" fmla="*/ 42 h 60"/>
                <a:gd name="T10" fmla="*/ 56 w 91"/>
                <a:gd name="T11" fmla="*/ 43 h 60"/>
                <a:gd name="T12" fmla="*/ 56 w 91"/>
                <a:gd name="T13" fmla="*/ 56 h 60"/>
                <a:gd name="T14" fmla="*/ 91 w 91"/>
                <a:gd name="T15" fmla="*/ 2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60">
                  <a:moveTo>
                    <a:pt x="91" y="28"/>
                  </a:moveTo>
                  <a:cubicBezTo>
                    <a:pt x="56" y="0"/>
                    <a:pt x="56" y="0"/>
                    <a:pt x="56" y="0"/>
                  </a:cubicBezTo>
                  <a:cubicBezTo>
                    <a:pt x="56" y="13"/>
                    <a:pt x="56" y="13"/>
                    <a:pt x="56" y="13"/>
                  </a:cubicBezTo>
                  <a:cubicBezTo>
                    <a:pt x="29" y="15"/>
                    <a:pt x="6" y="35"/>
                    <a:pt x="0" y="60"/>
                  </a:cubicBezTo>
                  <a:cubicBezTo>
                    <a:pt x="11" y="49"/>
                    <a:pt x="26" y="42"/>
                    <a:pt x="43" y="42"/>
                  </a:cubicBezTo>
                  <a:cubicBezTo>
                    <a:pt x="48" y="42"/>
                    <a:pt x="52" y="42"/>
                    <a:pt x="56" y="43"/>
                  </a:cubicBezTo>
                  <a:cubicBezTo>
                    <a:pt x="56" y="56"/>
                    <a:pt x="56" y="56"/>
                    <a:pt x="56" y="56"/>
                  </a:cubicBezTo>
                  <a:lnTo>
                    <a:pt x="91" y="28"/>
                  </a:lnTo>
                  <a:close/>
                </a:path>
              </a:pathLst>
            </a:custGeom>
            <a:noFill/>
            <a:ln w="3810" cap="flat">
              <a:solidFill>
                <a:srgbClr val="BFBFBF"/>
              </a:solidFill>
              <a:miter lim="400000"/>
            </a:ln>
            <a:effectLst/>
          </p:spPr>
          <p:txBody>
            <a:bodyPr wrap="square" lIns="19050" tIns="19050" rIns="19050" bIns="19050" numCol="1" anchor="ctr">
              <a:noAutofit/>
            </a:bodyPr>
            <a:lstStyle/>
            <a:p>
              <a:pPr defTabSz="228600"/>
              <a:endParaRPr lang="en-US" sz="3200" dirty="0">
                <a:solidFill>
                  <a:srgbClr val="57565A">
                    <a:lumMod val="65000"/>
                    <a:lumOff val="35000"/>
                  </a:srgbClr>
                </a:solidFill>
                <a:effectLst>
                  <a:outerShdw blurRad="38100" dist="12700" dir="5400000" rotWithShape="0">
                    <a:srgbClr val="000000">
                      <a:alpha val="50000"/>
                    </a:srgbClr>
                  </a:outerShdw>
                </a:effectLst>
              </a:endParaRPr>
            </a:p>
          </p:txBody>
        </p:sp>
      </p:grpSp>
      <p:grpSp>
        <p:nvGrpSpPr>
          <p:cNvPr id="15" name="Group 14"/>
          <p:cNvGrpSpPr/>
          <p:nvPr userDrawn="1"/>
        </p:nvGrpSpPr>
        <p:grpSpPr>
          <a:xfrm>
            <a:off x="10710386" y="6290644"/>
            <a:ext cx="333200" cy="333200"/>
            <a:chOff x="10710386" y="6290644"/>
            <a:chExt cx="333200" cy="333200"/>
          </a:xfrm>
        </p:grpSpPr>
        <p:sp>
          <p:nvSpPr>
            <p:cNvPr id="6" name="Oval 5">
              <a:hlinkClick r:id="" action="ppaction://hlinkshowjump?jump=previousslide"/>
            </p:cNvPr>
            <p:cNvSpPr/>
            <p:nvPr userDrawn="1"/>
          </p:nvSpPr>
          <p:spPr>
            <a:xfrm>
              <a:off x="10710386"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29" name="Freeform 218">
              <a:hlinkClick r:id="" action="ppaction://hlinkshowjump?jump=previousslide"/>
            </p:cNvPr>
            <p:cNvSpPr>
              <a:spLocks/>
            </p:cNvSpPr>
            <p:nvPr userDrawn="1"/>
          </p:nvSpPr>
          <p:spPr bwMode="auto">
            <a:xfrm flipH="1">
              <a:off x="10759325" y="6386146"/>
              <a:ext cx="219456" cy="142176"/>
            </a:xfrm>
            <a:custGeom>
              <a:avLst/>
              <a:gdLst>
                <a:gd name="T0" fmla="*/ 91 w 91"/>
                <a:gd name="T1" fmla="*/ 28 h 60"/>
                <a:gd name="T2" fmla="*/ 56 w 91"/>
                <a:gd name="T3" fmla="*/ 0 h 60"/>
                <a:gd name="T4" fmla="*/ 56 w 91"/>
                <a:gd name="T5" fmla="*/ 13 h 60"/>
                <a:gd name="T6" fmla="*/ 0 w 91"/>
                <a:gd name="T7" fmla="*/ 60 h 60"/>
                <a:gd name="T8" fmla="*/ 43 w 91"/>
                <a:gd name="T9" fmla="*/ 42 h 60"/>
                <a:gd name="T10" fmla="*/ 56 w 91"/>
                <a:gd name="T11" fmla="*/ 43 h 60"/>
                <a:gd name="T12" fmla="*/ 56 w 91"/>
                <a:gd name="T13" fmla="*/ 56 h 60"/>
                <a:gd name="T14" fmla="*/ 91 w 91"/>
                <a:gd name="T15" fmla="*/ 2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60">
                  <a:moveTo>
                    <a:pt x="91" y="28"/>
                  </a:moveTo>
                  <a:cubicBezTo>
                    <a:pt x="56" y="0"/>
                    <a:pt x="56" y="0"/>
                    <a:pt x="56" y="0"/>
                  </a:cubicBezTo>
                  <a:cubicBezTo>
                    <a:pt x="56" y="13"/>
                    <a:pt x="56" y="13"/>
                    <a:pt x="56" y="13"/>
                  </a:cubicBezTo>
                  <a:cubicBezTo>
                    <a:pt x="29" y="15"/>
                    <a:pt x="6" y="35"/>
                    <a:pt x="0" y="60"/>
                  </a:cubicBezTo>
                  <a:cubicBezTo>
                    <a:pt x="11" y="49"/>
                    <a:pt x="26" y="42"/>
                    <a:pt x="43" y="42"/>
                  </a:cubicBezTo>
                  <a:cubicBezTo>
                    <a:pt x="48" y="42"/>
                    <a:pt x="52" y="42"/>
                    <a:pt x="56" y="43"/>
                  </a:cubicBezTo>
                  <a:cubicBezTo>
                    <a:pt x="56" y="56"/>
                    <a:pt x="56" y="56"/>
                    <a:pt x="56" y="56"/>
                  </a:cubicBezTo>
                  <a:lnTo>
                    <a:pt x="91" y="28"/>
                  </a:lnTo>
                  <a:close/>
                </a:path>
              </a:pathLst>
            </a:custGeom>
            <a:noFill/>
            <a:ln w="3810" cap="flat">
              <a:solidFill>
                <a:srgbClr val="BFBFBF"/>
              </a:solidFill>
              <a:miter lim="400000"/>
            </a:ln>
            <a:effectLst/>
          </p:spPr>
          <p:txBody>
            <a:bodyPr wrap="square" lIns="19050" tIns="19050" rIns="19050" bIns="19050" numCol="1" anchor="ctr">
              <a:noAutofit/>
            </a:bodyPr>
            <a:lstStyle/>
            <a:p>
              <a:pPr defTabSz="228600"/>
              <a:endParaRPr lang="en-US" sz="3200" dirty="0">
                <a:solidFill>
                  <a:srgbClr val="57565A">
                    <a:lumMod val="65000"/>
                    <a:lumOff val="35000"/>
                  </a:srgbClr>
                </a:solidFill>
                <a:effectLst>
                  <a:outerShdw blurRad="38100" dist="12700" dir="5400000" rotWithShape="0">
                    <a:srgbClr val="000000">
                      <a:alpha val="50000"/>
                    </a:srgbClr>
                  </a:outerShdw>
                </a:effectLst>
              </a:endParaRPr>
            </a:p>
          </p:txBody>
        </p:sp>
      </p:grpSp>
      <p:sp>
        <p:nvSpPr>
          <p:cNvPr id="56" name="Slide Number Placeholder 5"/>
          <p:cNvSpPr txBox="1">
            <a:spLocks/>
          </p:cNvSpPr>
          <p:nvPr userDrawn="1"/>
        </p:nvSpPr>
        <p:spPr>
          <a:xfrm>
            <a:off x="1606546" y="6303346"/>
            <a:ext cx="2761262" cy="307777"/>
          </a:xfrm>
          <a:prstGeom prst="rect">
            <a:avLst/>
          </a:prstGeom>
        </p:spPr>
        <p:txBody>
          <a:bodyPr vert="horz" wrap="square" lIns="121920" tIns="60960" rIns="121920" bIns="60960" rtlCol="0" anchor="ctr">
            <a:sp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200" dirty="0">
                <a:solidFill>
                  <a:srgbClr val="969696"/>
                </a:solidFill>
              </a:rPr>
              <a:t>name</a:t>
            </a:r>
            <a:r>
              <a:rPr lang="en-US" sz="1200" baseline="0" dirty="0">
                <a:solidFill>
                  <a:srgbClr val="969696"/>
                </a:solidFill>
              </a:rPr>
              <a:t> of your company or website</a:t>
            </a:r>
            <a:endParaRPr lang="en-US" sz="1200" dirty="0">
              <a:solidFill>
                <a:srgbClr val="969696"/>
              </a:solidFill>
            </a:endParaRPr>
          </a:p>
        </p:txBody>
      </p:sp>
      <p:sp>
        <p:nvSpPr>
          <p:cNvPr id="58" name="Freeform 6">
            <a:hlinkClick r:id="rId2"/>
          </p:cNvPr>
          <p:cNvSpPr>
            <a:spLocks/>
          </p:cNvSpPr>
          <p:nvPr userDrawn="1"/>
        </p:nvSpPr>
        <p:spPr bwMode="auto">
          <a:xfrm>
            <a:off x="422440" y="6390365"/>
            <a:ext cx="64135" cy="137803"/>
          </a:xfrm>
          <a:custGeom>
            <a:avLst/>
            <a:gdLst>
              <a:gd name="T0" fmla="*/ 573 w 704"/>
              <a:gd name="T1" fmla="*/ 255 h 1506"/>
              <a:gd name="T2" fmla="*/ 573 w 704"/>
              <a:gd name="T3" fmla="*/ 255 h 1506"/>
              <a:gd name="T4" fmla="*/ 704 w 704"/>
              <a:gd name="T5" fmla="*/ 255 h 1506"/>
              <a:gd name="T6" fmla="*/ 704 w 704"/>
              <a:gd name="T7" fmla="*/ 0 h 1506"/>
              <a:gd name="T8" fmla="*/ 492 w 704"/>
              <a:gd name="T9" fmla="*/ 0 h 1506"/>
              <a:gd name="T10" fmla="*/ 155 w 704"/>
              <a:gd name="T11" fmla="*/ 336 h 1506"/>
              <a:gd name="T12" fmla="*/ 155 w 704"/>
              <a:gd name="T13" fmla="*/ 493 h 1506"/>
              <a:gd name="T14" fmla="*/ 0 w 704"/>
              <a:gd name="T15" fmla="*/ 493 h 1506"/>
              <a:gd name="T16" fmla="*/ 0 w 704"/>
              <a:gd name="T17" fmla="*/ 749 h 1506"/>
              <a:gd name="T18" fmla="*/ 155 w 704"/>
              <a:gd name="T19" fmla="*/ 749 h 1506"/>
              <a:gd name="T20" fmla="*/ 155 w 704"/>
              <a:gd name="T21" fmla="*/ 1506 h 1506"/>
              <a:gd name="T22" fmla="*/ 467 w 704"/>
              <a:gd name="T23" fmla="*/ 1506 h 1506"/>
              <a:gd name="T24" fmla="*/ 467 w 704"/>
              <a:gd name="T25" fmla="*/ 749 h 1506"/>
              <a:gd name="T26" fmla="*/ 679 w 704"/>
              <a:gd name="T27" fmla="*/ 749 h 1506"/>
              <a:gd name="T28" fmla="*/ 704 w 704"/>
              <a:gd name="T29" fmla="*/ 493 h 1506"/>
              <a:gd name="T30" fmla="*/ 467 w 704"/>
              <a:gd name="T31" fmla="*/ 493 h 1506"/>
              <a:gd name="T32" fmla="*/ 467 w 704"/>
              <a:gd name="T33" fmla="*/ 362 h 1506"/>
              <a:gd name="T34" fmla="*/ 573 w 704"/>
              <a:gd name="T35" fmla="*/ 255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4" h="1506">
                <a:moveTo>
                  <a:pt x="573" y="255"/>
                </a:moveTo>
                <a:lnTo>
                  <a:pt x="573" y="255"/>
                </a:lnTo>
                <a:lnTo>
                  <a:pt x="704" y="255"/>
                </a:lnTo>
                <a:lnTo>
                  <a:pt x="704" y="0"/>
                </a:lnTo>
                <a:lnTo>
                  <a:pt x="492" y="0"/>
                </a:lnTo>
                <a:cubicBezTo>
                  <a:pt x="243" y="0"/>
                  <a:pt x="155" y="124"/>
                  <a:pt x="155" y="336"/>
                </a:cubicBezTo>
                <a:lnTo>
                  <a:pt x="155" y="493"/>
                </a:lnTo>
                <a:lnTo>
                  <a:pt x="0" y="493"/>
                </a:lnTo>
                <a:lnTo>
                  <a:pt x="0" y="749"/>
                </a:lnTo>
                <a:lnTo>
                  <a:pt x="155" y="749"/>
                </a:lnTo>
                <a:lnTo>
                  <a:pt x="155" y="1506"/>
                </a:lnTo>
                <a:lnTo>
                  <a:pt x="467" y="1506"/>
                </a:lnTo>
                <a:lnTo>
                  <a:pt x="467" y="749"/>
                </a:lnTo>
                <a:lnTo>
                  <a:pt x="679" y="749"/>
                </a:lnTo>
                <a:lnTo>
                  <a:pt x="704" y="493"/>
                </a:lnTo>
                <a:lnTo>
                  <a:pt x="467" y="493"/>
                </a:lnTo>
                <a:lnTo>
                  <a:pt x="467" y="362"/>
                </a:lnTo>
                <a:cubicBezTo>
                  <a:pt x="467" y="293"/>
                  <a:pt x="473" y="255"/>
                  <a:pt x="573" y="255"/>
                </a:cubicBezTo>
                <a:close/>
              </a:path>
            </a:pathLst>
          </a:custGeom>
          <a:solidFill>
            <a:srgbClr val="969696">
              <a:alpha val="54902"/>
            </a:srgb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59" name="Freeform 7"/>
          <p:cNvSpPr>
            <a:spLocks noEditPoints="1"/>
          </p:cNvSpPr>
          <p:nvPr userDrawn="1"/>
        </p:nvSpPr>
        <p:spPr bwMode="auto">
          <a:xfrm>
            <a:off x="819610" y="6387435"/>
            <a:ext cx="142220" cy="136500"/>
          </a:xfrm>
          <a:custGeom>
            <a:avLst/>
            <a:gdLst>
              <a:gd name="T0" fmla="*/ 1176 w 1562"/>
              <a:gd name="T1" fmla="*/ 466 h 1491"/>
              <a:gd name="T2" fmla="*/ 1176 w 1562"/>
              <a:gd name="T3" fmla="*/ 466 h 1491"/>
              <a:gd name="T4" fmla="*/ 871 w 1562"/>
              <a:gd name="T5" fmla="*/ 636 h 1491"/>
              <a:gd name="T6" fmla="*/ 871 w 1562"/>
              <a:gd name="T7" fmla="*/ 488 h 1491"/>
              <a:gd name="T8" fmla="*/ 538 w 1562"/>
              <a:gd name="T9" fmla="*/ 488 h 1491"/>
              <a:gd name="T10" fmla="*/ 538 w 1562"/>
              <a:gd name="T11" fmla="*/ 1491 h 1491"/>
              <a:gd name="T12" fmla="*/ 871 w 1562"/>
              <a:gd name="T13" fmla="*/ 1491 h 1491"/>
              <a:gd name="T14" fmla="*/ 871 w 1562"/>
              <a:gd name="T15" fmla="*/ 931 h 1491"/>
              <a:gd name="T16" fmla="*/ 886 w 1562"/>
              <a:gd name="T17" fmla="*/ 850 h 1491"/>
              <a:gd name="T18" fmla="*/ 1057 w 1562"/>
              <a:gd name="T19" fmla="*/ 724 h 1491"/>
              <a:gd name="T20" fmla="*/ 1228 w 1562"/>
              <a:gd name="T21" fmla="*/ 953 h 1491"/>
              <a:gd name="T22" fmla="*/ 1228 w 1562"/>
              <a:gd name="T23" fmla="*/ 1491 h 1491"/>
              <a:gd name="T24" fmla="*/ 1562 w 1562"/>
              <a:gd name="T25" fmla="*/ 1491 h 1491"/>
              <a:gd name="T26" fmla="*/ 1562 w 1562"/>
              <a:gd name="T27" fmla="*/ 916 h 1491"/>
              <a:gd name="T28" fmla="*/ 1176 w 1562"/>
              <a:gd name="T29" fmla="*/ 466 h 1491"/>
              <a:gd name="T30" fmla="*/ 22 w 1562"/>
              <a:gd name="T31" fmla="*/ 1491 h 1491"/>
              <a:gd name="T32" fmla="*/ 22 w 1562"/>
              <a:gd name="T33" fmla="*/ 1491 h 1491"/>
              <a:gd name="T34" fmla="*/ 357 w 1562"/>
              <a:gd name="T35" fmla="*/ 1491 h 1491"/>
              <a:gd name="T36" fmla="*/ 357 w 1562"/>
              <a:gd name="T37" fmla="*/ 487 h 1491"/>
              <a:gd name="T38" fmla="*/ 22 w 1562"/>
              <a:gd name="T39" fmla="*/ 487 h 1491"/>
              <a:gd name="T40" fmla="*/ 22 w 1562"/>
              <a:gd name="T41" fmla="*/ 1491 h 1491"/>
              <a:gd name="T42" fmla="*/ 193 w 1562"/>
              <a:gd name="T43" fmla="*/ 0 h 1491"/>
              <a:gd name="T44" fmla="*/ 193 w 1562"/>
              <a:gd name="T45" fmla="*/ 0 h 1491"/>
              <a:gd name="T46" fmla="*/ 0 w 1562"/>
              <a:gd name="T47" fmla="*/ 178 h 1491"/>
              <a:gd name="T48" fmla="*/ 186 w 1562"/>
              <a:gd name="T49" fmla="*/ 347 h 1491"/>
              <a:gd name="T50" fmla="*/ 379 w 1562"/>
              <a:gd name="T51" fmla="*/ 178 h 1491"/>
              <a:gd name="T52" fmla="*/ 193 w 1562"/>
              <a:gd name="T53"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2" h="1491">
                <a:moveTo>
                  <a:pt x="1176" y="466"/>
                </a:moveTo>
                <a:lnTo>
                  <a:pt x="1176" y="466"/>
                </a:lnTo>
                <a:cubicBezTo>
                  <a:pt x="990" y="466"/>
                  <a:pt x="916" y="562"/>
                  <a:pt x="871" y="636"/>
                </a:cubicBezTo>
                <a:lnTo>
                  <a:pt x="871" y="488"/>
                </a:lnTo>
                <a:lnTo>
                  <a:pt x="538" y="488"/>
                </a:lnTo>
                <a:cubicBezTo>
                  <a:pt x="545" y="584"/>
                  <a:pt x="538" y="1491"/>
                  <a:pt x="538" y="1491"/>
                </a:cubicBezTo>
                <a:lnTo>
                  <a:pt x="871" y="1491"/>
                </a:lnTo>
                <a:lnTo>
                  <a:pt x="871" y="931"/>
                </a:lnTo>
                <a:cubicBezTo>
                  <a:pt x="871" y="901"/>
                  <a:pt x="871" y="872"/>
                  <a:pt x="886" y="850"/>
                </a:cubicBezTo>
                <a:cubicBezTo>
                  <a:pt x="909" y="791"/>
                  <a:pt x="961" y="724"/>
                  <a:pt x="1057" y="724"/>
                </a:cubicBezTo>
                <a:cubicBezTo>
                  <a:pt x="1176" y="724"/>
                  <a:pt x="1228" y="820"/>
                  <a:pt x="1228" y="953"/>
                </a:cubicBezTo>
                <a:lnTo>
                  <a:pt x="1228" y="1491"/>
                </a:lnTo>
                <a:lnTo>
                  <a:pt x="1562" y="1491"/>
                </a:lnTo>
                <a:lnTo>
                  <a:pt x="1562" y="916"/>
                </a:lnTo>
                <a:cubicBezTo>
                  <a:pt x="1562" y="606"/>
                  <a:pt x="1398" y="466"/>
                  <a:pt x="1176" y="466"/>
                </a:cubicBezTo>
                <a:close/>
                <a:moveTo>
                  <a:pt x="22" y="1491"/>
                </a:moveTo>
                <a:lnTo>
                  <a:pt x="22" y="1491"/>
                </a:lnTo>
                <a:lnTo>
                  <a:pt x="357" y="1491"/>
                </a:lnTo>
                <a:lnTo>
                  <a:pt x="357" y="487"/>
                </a:lnTo>
                <a:lnTo>
                  <a:pt x="22" y="487"/>
                </a:lnTo>
                <a:lnTo>
                  <a:pt x="22" y="1491"/>
                </a:lnTo>
                <a:close/>
                <a:moveTo>
                  <a:pt x="193" y="0"/>
                </a:moveTo>
                <a:lnTo>
                  <a:pt x="193" y="0"/>
                </a:lnTo>
                <a:cubicBezTo>
                  <a:pt x="74" y="0"/>
                  <a:pt x="0" y="82"/>
                  <a:pt x="0" y="178"/>
                </a:cubicBezTo>
                <a:cubicBezTo>
                  <a:pt x="0" y="273"/>
                  <a:pt x="74" y="347"/>
                  <a:pt x="186" y="347"/>
                </a:cubicBezTo>
                <a:cubicBezTo>
                  <a:pt x="305" y="347"/>
                  <a:pt x="379" y="273"/>
                  <a:pt x="379" y="178"/>
                </a:cubicBezTo>
                <a:cubicBezTo>
                  <a:pt x="379" y="82"/>
                  <a:pt x="305" y="0"/>
                  <a:pt x="193" y="0"/>
                </a:cubicBezTo>
                <a:close/>
              </a:path>
            </a:pathLst>
          </a:custGeom>
          <a:solidFill>
            <a:srgbClr val="969696">
              <a:alpha val="54902"/>
            </a:srgb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60" name="Freeform 8">
            <a:hlinkClick r:id="rId3"/>
          </p:cNvPr>
          <p:cNvSpPr>
            <a:spLocks/>
          </p:cNvSpPr>
          <p:nvPr userDrawn="1"/>
        </p:nvSpPr>
        <p:spPr bwMode="auto">
          <a:xfrm>
            <a:off x="1249952" y="6399834"/>
            <a:ext cx="153964" cy="125761"/>
          </a:xfrm>
          <a:custGeom>
            <a:avLst/>
            <a:gdLst>
              <a:gd name="T0" fmla="*/ 1491 w 1690"/>
              <a:gd name="T1" fmla="*/ 223 h 1374"/>
              <a:gd name="T2" fmla="*/ 1491 w 1690"/>
              <a:gd name="T3" fmla="*/ 223 h 1374"/>
              <a:gd name="T4" fmla="*/ 1647 w 1690"/>
              <a:gd name="T5" fmla="*/ 30 h 1374"/>
              <a:gd name="T6" fmla="*/ 1424 w 1690"/>
              <a:gd name="T7" fmla="*/ 108 h 1374"/>
              <a:gd name="T8" fmla="*/ 1171 w 1690"/>
              <a:gd name="T9" fmla="*/ 0 h 1374"/>
              <a:gd name="T10" fmla="*/ 821 w 1690"/>
              <a:gd name="T11" fmla="*/ 356 h 1374"/>
              <a:gd name="T12" fmla="*/ 827 w 1690"/>
              <a:gd name="T13" fmla="*/ 428 h 1374"/>
              <a:gd name="T14" fmla="*/ 114 w 1690"/>
              <a:gd name="T15" fmla="*/ 66 h 1374"/>
              <a:gd name="T16" fmla="*/ 72 w 1690"/>
              <a:gd name="T17" fmla="*/ 241 h 1374"/>
              <a:gd name="T18" fmla="*/ 223 w 1690"/>
              <a:gd name="T19" fmla="*/ 530 h 1374"/>
              <a:gd name="T20" fmla="*/ 66 w 1690"/>
              <a:gd name="T21" fmla="*/ 488 h 1374"/>
              <a:gd name="T22" fmla="*/ 66 w 1690"/>
              <a:gd name="T23" fmla="*/ 494 h 1374"/>
              <a:gd name="T24" fmla="*/ 344 w 1690"/>
              <a:gd name="T25" fmla="*/ 832 h 1374"/>
              <a:gd name="T26" fmla="*/ 253 w 1690"/>
              <a:gd name="T27" fmla="*/ 844 h 1374"/>
              <a:gd name="T28" fmla="*/ 187 w 1690"/>
              <a:gd name="T29" fmla="*/ 838 h 1374"/>
              <a:gd name="T30" fmla="*/ 513 w 1690"/>
              <a:gd name="T31" fmla="*/ 1079 h 1374"/>
              <a:gd name="T32" fmla="*/ 78 w 1690"/>
              <a:gd name="T33" fmla="*/ 1230 h 1374"/>
              <a:gd name="T34" fmla="*/ 0 w 1690"/>
              <a:gd name="T35" fmla="*/ 1224 h 1374"/>
              <a:gd name="T36" fmla="*/ 525 w 1690"/>
              <a:gd name="T37" fmla="*/ 1374 h 1374"/>
              <a:gd name="T38" fmla="*/ 1521 w 1690"/>
              <a:gd name="T39" fmla="*/ 392 h 1374"/>
              <a:gd name="T40" fmla="*/ 1521 w 1690"/>
              <a:gd name="T41" fmla="*/ 344 h 1374"/>
              <a:gd name="T42" fmla="*/ 1690 w 1690"/>
              <a:gd name="T43" fmla="*/ 163 h 1374"/>
              <a:gd name="T44" fmla="*/ 1491 w 1690"/>
              <a:gd name="T45" fmla="*/ 223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0" h="1374">
                <a:moveTo>
                  <a:pt x="1491" y="223"/>
                </a:moveTo>
                <a:lnTo>
                  <a:pt x="1491" y="223"/>
                </a:lnTo>
                <a:cubicBezTo>
                  <a:pt x="1569" y="175"/>
                  <a:pt x="1617" y="108"/>
                  <a:pt x="1647" y="30"/>
                </a:cubicBezTo>
                <a:cubicBezTo>
                  <a:pt x="1581" y="66"/>
                  <a:pt x="1509" y="96"/>
                  <a:pt x="1424" y="108"/>
                </a:cubicBezTo>
                <a:cubicBezTo>
                  <a:pt x="1358" y="42"/>
                  <a:pt x="1273" y="0"/>
                  <a:pt x="1171" y="0"/>
                </a:cubicBezTo>
                <a:cubicBezTo>
                  <a:pt x="977" y="0"/>
                  <a:pt x="821" y="157"/>
                  <a:pt x="821" y="356"/>
                </a:cubicBezTo>
                <a:cubicBezTo>
                  <a:pt x="821" y="374"/>
                  <a:pt x="827" y="404"/>
                  <a:pt x="827" y="428"/>
                </a:cubicBezTo>
                <a:cubicBezTo>
                  <a:pt x="543" y="410"/>
                  <a:pt x="283" y="277"/>
                  <a:pt x="114" y="66"/>
                </a:cubicBezTo>
                <a:cubicBezTo>
                  <a:pt x="84" y="120"/>
                  <a:pt x="72" y="175"/>
                  <a:pt x="72" y="241"/>
                </a:cubicBezTo>
                <a:cubicBezTo>
                  <a:pt x="72" y="362"/>
                  <a:pt x="132" y="470"/>
                  <a:pt x="223" y="530"/>
                </a:cubicBezTo>
                <a:cubicBezTo>
                  <a:pt x="169" y="530"/>
                  <a:pt x="114" y="512"/>
                  <a:pt x="66" y="488"/>
                </a:cubicBezTo>
                <a:lnTo>
                  <a:pt x="66" y="494"/>
                </a:lnTo>
                <a:cubicBezTo>
                  <a:pt x="66" y="663"/>
                  <a:pt x="187" y="802"/>
                  <a:pt x="344" y="832"/>
                </a:cubicBezTo>
                <a:cubicBezTo>
                  <a:pt x="313" y="838"/>
                  <a:pt x="283" y="844"/>
                  <a:pt x="253" y="844"/>
                </a:cubicBezTo>
                <a:cubicBezTo>
                  <a:pt x="235" y="844"/>
                  <a:pt x="211" y="838"/>
                  <a:pt x="187" y="838"/>
                </a:cubicBezTo>
                <a:cubicBezTo>
                  <a:pt x="235" y="977"/>
                  <a:pt x="356" y="1073"/>
                  <a:pt x="513" y="1079"/>
                </a:cubicBezTo>
                <a:cubicBezTo>
                  <a:pt x="392" y="1170"/>
                  <a:pt x="241" y="1230"/>
                  <a:pt x="78" y="1230"/>
                </a:cubicBezTo>
                <a:cubicBezTo>
                  <a:pt x="54" y="1230"/>
                  <a:pt x="24" y="1230"/>
                  <a:pt x="0" y="1224"/>
                </a:cubicBezTo>
                <a:cubicBezTo>
                  <a:pt x="151" y="1326"/>
                  <a:pt x="338" y="1374"/>
                  <a:pt x="525" y="1374"/>
                </a:cubicBezTo>
                <a:cubicBezTo>
                  <a:pt x="1171" y="1374"/>
                  <a:pt x="1521" y="844"/>
                  <a:pt x="1521" y="392"/>
                </a:cubicBezTo>
                <a:lnTo>
                  <a:pt x="1521" y="344"/>
                </a:lnTo>
                <a:cubicBezTo>
                  <a:pt x="1587" y="295"/>
                  <a:pt x="1647" y="235"/>
                  <a:pt x="1690" y="163"/>
                </a:cubicBezTo>
                <a:cubicBezTo>
                  <a:pt x="1635" y="193"/>
                  <a:pt x="1569" y="211"/>
                  <a:pt x="1491" y="223"/>
                </a:cubicBezTo>
                <a:close/>
              </a:path>
            </a:pathLst>
          </a:custGeom>
          <a:solidFill>
            <a:srgbClr val="969696">
              <a:alpha val="54902"/>
            </a:srgb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61" name="Oval 60"/>
          <p:cNvSpPr/>
          <p:nvPr userDrawn="1"/>
        </p:nvSpPr>
        <p:spPr>
          <a:xfrm>
            <a:off x="724119"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67" dirty="0"/>
          </a:p>
        </p:txBody>
      </p:sp>
      <p:sp>
        <p:nvSpPr>
          <p:cNvPr id="62" name="Oval 61"/>
          <p:cNvSpPr/>
          <p:nvPr userDrawn="1"/>
        </p:nvSpPr>
        <p:spPr>
          <a:xfrm>
            <a:off x="287906"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67" dirty="0"/>
          </a:p>
        </p:txBody>
      </p:sp>
      <p:sp>
        <p:nvSpPr>
          <p:cNvPr id="63" name="Oval 62"/>
          <p:cNvSpPr/>
          <p:nvPr userDrawn="1"/>
        </p:nvSpPr>
        <p:spPr>
          <a:xfrm rot="10800000">
            <a:off x="1160332"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67" dirty="0"/>
          </a:p>
        </p:txBody>
      </p:sp>
      <p:cxnSp>
        <p:nvCxnSpPr>
          <p:cNvPr id="100" name="Straight Connector 99"/>
          <p:cNvCxnSpPr/>
          <p:nvPr userDrawn="1"/>
        </p:nvCxnSpPr>
        <p:spPr>
          <a:xfrm>
            <a:off x="5143082" y="1160748"/>
            <a:ext cx="1905836" cy="0"/>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13178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Blank">
    <p:spTree>
      <p:nvGrpSpPr>
        <p:cNvPr id="1" name="Shape 8"/>
        <p:cNvGrpSpPr/>
        <p:nvPr/>
      </p:nvGrpSpPr>
      <p:grpSpPr>
        <a:xfrm>
          <a:off x="0" y="0"/>
          <a:ext cx="0" cy="0"/>
          <a:chOff x="0" y="0"/>
          <a:chExt cx="0" cy="0"/>
        </a:xfrm>
      </p:grpSpPr>
      <p:sp>
        <p:nvSpPr>
          <p:cNvPr id="5" name="Title 4"/>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012110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65D5DC-36E1-4570-A182-A2E3CFAD5448}"/>
              </a:ext>
            </a:extLst>
          </p:cNvPr>
          <p:cNvSpPr>
            <a:spLocks noGrp="1"/>
          </p:cNvSpPr>
          <p:nvPr>
            <p:ph type="dt" sz="half" idx="10"/>
          </p:nvPr>
        </p:nvSpPr>
        <p:spPr/>
        <p:txBody>
          <a:bodyPr/>
          <a:lstStyle/>
          <a:p>
            <a:endParaRPr lang="en-US" dirty="0"/>
          </a:p>
        </p:txBody>
      </p:sp>
      <p:sp>
        <p:nvSpPr>
          <p:cNvPr id="3" name="Footer Placeholder 2">
            <a:extLst>
              <a:ext uri="{FF2B5EF4-FFF2-40B4-BE49-F238E27FC236}">
                <a16:creationId xmlns:a16="http://schemas.microsoft.com/office/drawing/2014/main" id="{5399F1DF-00A1-469D-B3F6-06592CF0A7E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E92EC1D8-BBE3-4B10-B8BB-70EF1C48B025}"/>
              </a:ext>
            </a:extLst>
          </p:cNvPr>
          <p:cNvSpPr>
            <a:spLocks noGrp="1"/>
          </p:cNvSpPr>
          <p:nvPr>
            <p:ph type="sldNum" sz="quarter" idx="12"/>
          </p:nvPr>
        </p:nvSpPr>
        <p:spPr/>
        <p:txBody>
          <a:bodyPr/>
          <a:lstStyle/>
          <a:p>
            <a:fld id="{3C64A0D7-A8C8-4EA3-92B6-76700B652142}" type="slidenum">
              <a:rPr lang="en-US" smtClean="0"/>
              <a:t>‹#›</a:t>
            </a:fld>
            <a:endParaRPr lang="en-US" dirty="0"/>
          </a:p>
        </p:txBody>
      </p:sp>
    </p:spTree>
    <p:extLst>
      <p:ext uri="{BB962C8B-B14F-4D97-AF65-F5344CB8AC3E}">
        <p14:creationId xmlns:p14="http://schemas.microsoft.com/office/powerpoint/2010/main" val="716263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Custom Layout 1">
    <p:spTree>
      <p:nvGrpSpPr>
        <p:cNvPr id="1" name="Shape 30"/>
        <p:cNvGrpSpPr/>
        <p:nvPr/>
      </p:nvGrpSpPr>
      <p:grpSpPr>
        <a:xfrm>
          <a:off x="0" y="0"/>
          <a:ext cx="0" cy="0"/>
          <a:chOff x="0" y="0"/>
          <a:chExt cx="0" cy="0"/>
        </a:xfrm>
      </p:grpSpPr>
      <p:sp>
        <p:nvSpPr>
          <p:cNvPr id="5" name="Text Placeholder 4"/>
          <p:cNvSpPr>
            <a:spLocks noGrp="1"/>
          </p:cNvSpPr>
          <p:nvPr>
            <p:ph type="body" sz="quarter" idx="10"/>
          </p:nvPr>
        </p:nvSpPr>
        <p:spPr>
          <a:xfrm>
            <a:off x="803275" y="588963"/>
            <a:ext cx="5100637" cy="2479675"/>
          </a:xfrm>
        </p:spPr>
        <p:txBody>
          <a:bodyPr anchor="b">
            <a:noAutofit/>
          </a:bodyPr>
          <a:lstStyle>
            <a:lvl1pPr marL="0" indent="0">
              <a:buNone/>
              <a:defRPr sz="8000">
                <a:solidFill>
                  <a:schemeClr val="tx1"/>
                </a:solidFill>
                <a:latin typeface="+mj-lt"/>
              </a:defRPr>
            </a:lvl1pPr>
          </a:lstStyle>
          <a:p>
            <a:pPr lvl="0"/>
            <a:r>
              <a:rPr lang="en-US" dirty="0"/>
              <a:t>Click to edit Master text styles</a:t>
            </a:r>
          </a:p>
        </p:txBody>
      </p:sp>
      <p:sp>
        <p:nvSpPr>
          <p:cNvPr id="7" name="Text Placeholder 4"/>
          <p:cNvSpPr>
            <a:spLocks noGrp="1"/>
          </p:cNvSpPr>
          <p:nvPr>
            <p:ph type="body" sz="quarter" idx="11"/>
          </p:nvPr>
        </p:nvSpPr>
        <p:spPr>
          <a:xfrm>
            <a:off x="803275" y="3259973"/>
            <a:ext cx="3303979" cy="3074927"/>
          </a:xfrm>
        </p:spPr>
        <p:txBody>
          <a:bodyPr anchor="t">
            <a:noAutofit/>
          </a:bodyPr>
          <a:lstStyle>
            <a:lvl1pPr marL="0" indent="0">
              <a:buNone/>
              <a:defRPr sz="16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304085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Blank Layout: 02">
    <p:spTree>
      <p:nvGrpSpPr>
        <p:cNvPr id="1" name=""/>
        <p:cNvGrpSpPr/>
        <p:nvPr/>
      </p:nvGrpSpPr>
      <p:grpSpPr>
        <a:xfrm>
          <a:off x="0" y="0"/>
          <a:ext cx="0" cy="0"/>
          <a:chOff x="0" y="0"/>
          <a:chExt cx="0" cy="0"/>
        </a:xfrm>
      </p:grpSpPr>
      <p:sp>
        <p:nvSpPr>
          <p:cNvPr id="4" name="Slide Number Placeholder 5"/>
          <p:cNvSpPr txBox="1">
            <a:spLocks/>
          </p:cNvSpPr>
          <p:nvPr userDrawn="1"/>
        </p:nvSpPr>
        <p:spPr>
          <a:xfrm>
            <a:off x="11243488" y="6293087"/>
            <a:ext cx="139424"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200" smtClean="0">
                <a:solidFill>
                  <a:srgbClr val="BFBFBF"/>
                </a:solidFill>
              </a:rPr>
              <a:pPr algn="ctr"/>
              <a:t>‹#›</a:t>
            </a:fld>
            <a:endParaRPr lang="en-US" sz="1200" dirty="0">
              <a:solidFill>
                <a:srgbClr val="BFBFBF"/>
              </a:solidFill>
            </a:endParaRPr>
          </a:p>
        </p:txBody>
      </p:sp>
      <p:sp>
        <p:nvSpPr>
          <p:cNvPr id="5" name="Oval 4"/>
          <p:cNvSpPr/>
          <p:nvPr userDrawn="1"/>
        </p:nvSpPr>
        <p:spPr>
          <a:xfrm>
            <a:off x="11146600"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grpSp>
        <p:nvGrpSpPr>
          <p:cNvPr id="14" name="Group 13"/>
          <p:cNvGrpSpPr/>
          <p:nvPr userDrawn="1"/>
        </p:nvGrpSpPr>
        <p:grpSpPr>
          <a:xfrm>
            <a:off x="11582813" y="6290644"/>
            <a:ext cx="333200" cy="333200"/>
            <a:chOff x="11582813" y="6290644"/>
            <a:chExt cx="333200" cy="333200"/>
          </a:xfrm>
        </p:grpSpPr>
        <p:sp>
          <p:nvSpPr>
            <p:cNvPr id="8" name="Oval 7">
              <a:hlinkClick r:id="" action="ppaction://hlinkshowjump?jump=nextslide"/>
            </p:cNvPr>
            <p:cNvSpPr/>
            <p:nvPr userDrawn="1"/>
          </p:nvSpPr>
          <p:spPr>
            <a:xfrm rot="10800000">
              <a:off x="11582813"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25" name="Freeform 218">
              <a:hlinkClick r:id="" action="ppaction://hlinkshowjump?jump=nextslide"/>
            </p:cNvPr>
            <p:cNvSpPr>
              <a:spLocks/>
            </p:cNvSpPr>
            <p:nvPr userDrawn="1"/>
          </p:nvSpPr>
          <p:spPr bwMode="auto">
            <a:xfrm>
              <a:off x="11644966" y="6386146"/>
              <a:ext cx="215757" cy="142176"/>
            </a:xfrm>
            <a:custGeom>
              <a:avLst/>
              <a:gdLst>
                <a:gd name="T0" fmla="*/ 91 w 91"/>
                <a:gd name="T1" fmla="*/ 28 h 60"/>
                <a:gd name="T2" fmla="*/ 56 w 91"/>
                <a:gd name="T3" fmla="*/ 0 h 60"/>
                <a:gd name="T4" fmla="*/ 56 w 91"/>
                <a:gd name="T5" fmla="*/ 13 h 60"/>
                <a:gd name="T6" fmla="*/ 0 w 91"/>
                <a:gd name="T7" fmla="*/ 60 h 60"/>
                <a:gd name="T8" fmla="*/ 43 w 91"/>
                <a:gd name="T9" fmla="*/ 42 h 60"/>
                <a:gd name="T10" fmla="*/ 56 w 91"/>
                <a:gd name="T11" fmla="*/ 43 h 60"/>
                <a:gd name="T12" fmla="*/ 56 w 91"/>
                <a:gd name="T13" fmla="*/ 56 h 60"/>
                <a:gd name="T14" fmla="*/ 91 w 91"/>
                <a:gd name="T15" fmla="*/ 2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60">
                  <a:moveTo>
                    <a:pt x="91" y="28"/>
                  </a:moveTo>
                  <a:cubicBezTo>
                    <a:pt x="56" y="0"/>
                    <a:pt x="56" y="0"/>
                    <a:pt x="56" y="0"/>
                  </a:cubicBezTo>
                  <a:cubicBezTo>
                    <a:pt x="56" y="13"/>
                    <a:pt x="56" y="13"/>
                    <a:pt x="56" y="13"/>
                  </a:cubicBezTo>
                  <a:cubicBezTo>
                    <a:pt x="29" y="15"/>
                    <a:pt x="6" y="35"/>
                    <a:pt x="0" y="60"/>
                  </a:cubicBezTo>
                  <a:cubicBezTo>
                    <a:pt x="11" y="49"/>
                    <a:pt x="26" y="42"/>
                    <a:pt x="43" y="42"/>
                  </a:cubicBezTo>
                  <a:cubicBezTo>
                    <a:pt x="48" y="42"/>
                    <a:pt x="52" y="42"/>
                    <a:pt x="56" y="43"/>
                  </a:cubicBezTo>
                  <a:cubicBezTo>
                    <a:pt x="56" y="56"/>
                    <a:pt x="56" y="56"/>
                    <a:pt x="56" y="56"/>
                  </a:cubicBezTo>
                  <a:lnTo>
                    <a:pt x="91" y="28"/>
                  </a:lnTo>
                  <a:close/>
                </a:path>
              </a:pathLst>
            </a:custGeom>
            <a:noFill/>
            <a:ln w="3810" cap="flat">
              <a:solidFill>
                <a:srgbClr val="BFBFBF"/>
              </a:solidFill>
              <a:miter lim="400000"/>
            </a:ln>
            <a:effectLst/>
          </p:spPr>
          <p:txBody>
            <a:bodyPr wrap="square" lIns="19050" tIns="19050" rIns="19050" bIns="19050" numCol="1" anchor="ctr">
              <a:noAutofit/>
            </a:bodyPr>
            <a:lstStyle/>
            <a:p>
              <a:pPr defTabSz="228600"/>
              <a:endParaRPr lang="en-US" sz="3200" dirty="0">
                <a:solidFill>
                  <a:srgbClr val="57565A">
                    <a:lumMod val="65000"/>
                    <a:lumOff val="35000"/>
                  </a:srgbClr>
                </a:solidFill>
                <a:effectLst>
                  <a:outerShdw blurRad="38100" dist="12700" dir="5400000" rotWithShape="0">
                    <a:srgbClr val="000000">
                      <a:alpha val="50000"/>
                    </a:srgbClr>
                  </a:outerShdw>
                </a:effectLst>
              </a:endParaRPr>
            </a:p>
          </p:txBody>
        </p:sp>
      </p:grpSp>
      <p:grpSp>
        <p:nvGrpSpPr>
          <p:cNvPr id="15" name="Group 14"/>
          <p:cNvGrpSpPr/>
          <p:nvPr userDrawn="1"/>
        </p:nvGrpSpPr>
        <p:grpSpPr>
          <a:xfrm>
            <a:off x="10710386" y="6290644"/>
            <a:ext cx="333200" cy="333200"/>
            <a:chOff x="10710386" y="6290644"/>
            <a:chExt cx="333200" cy="333200"/>
          </a:xfrm>
        </p:grpSpPr>
        <p:sp>
          <p:nvSpPr>
            <p:cNvPr id="6" name="Oval 5">
              <a:hlinkClick r:id="" action="ppaction://hlinkshowjump?jump=previousslide"/>
            </p:cNvPr>
            <p:cNvSpPr/>
            <p:nvPr userDrawn="1"/>
          </p:nvSpPr>
          <p:spPr>
            <a:xfrm>
              <a:off x="10710386"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29" name="Freeform 218">
              <a:hlinkClick r:id="" action="ppaction://hlinkshowjump?jump=previousslide"/>
            </p:cNvPr>
            <p:cNvSpPr>
              <a:spLocks/>
            </p:cNvSpPr>
            <p:nvPr userDrawn="1"/>
          </p:nvSpPr>
          <p:spPr bwMode="auto">
            <a:xfrm flipH="1">
              <a:off x="10759325" y="6386146"/>
              <a:ext cx="219456" cy="142176"/>
            </a:xfrm>
            <a:custGeom>
              <a:avLst/>
              <a:gdLst>
                <a:gd name="T0" fmla="*/ 91 w 91"/>
                <a:gd name="T1" fmla="*/ 28 h 60"/>
                <a:gd name="T2" fmla="*/ 56 w 91"/>
                <a:gd name="T3" fmla="*/ 0 h 60"/>
                <a:gd name="T4" fmla="*/ 56 w 91"/>
                <a:gd name="T5" fmla="*/ 13 h 60"/>
                <a:gd name="T6" fmla="*/ 0 w 91"/>
                <a:gd name="T7" fmla="*/ 60 h 60"/>
                <a:gd name="T8" fmla="*/ 43 w 91"/>
                <a:gd name="T9" fmla="*/ 42 h 60"/>
                <a:gd name="T10" fmla="*/ 56 w 91"/>
                <a:gd name="T11" fmla="*/ 43 h 60"/>
                <a:gd name="T12" fmla="*/ 56 w 91"/>
                <a:gd name="T13" fmla="*/ 56 h 60"/>
                <a:gd name="T14" fmla="*/ 91 w 91"/>
                <a:gd name="T15" fmla="*/ 2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60">
                  <a:moveTo>
                    <a:pt x="91" y="28"/>
                  </a:moveTo>
                  <a:cubicBezTo>
                    <a:pt x="56" y="0"/>
                    <a:pt x="56" y="0"/>
                    <a:pt x="56" y="0"/>
                  </a:cubicBezTo>
                  <a:cubicBezTo>
                    <a:pt x="56" y="13"/>
                    <a:pt x="56" y="13"/>
                    <a:pt x="56" y="13"/>
                  </a:cubicBezTo>
                  <a:cubicBezTo>
                    <a:pt x="29" y="15"/>
                    <a:pt x="6" y="35"/>
                    <a:pt x="0" y="60"/>
                  </a:cubicBezTo>
                  <a:cubicBezTo>
                    <a:pt x="11" y="49"/>
                    <a:pt x="26" y="42"/>
                    <a:pt x="43" y="42"/>
                  </a:cubicBezTo>
                  <a:cubicBezTo>
                    <a:pt x="48" y="42"/>
                    <a:pt x="52" y="42"/>
                    <a:pt x="56" y="43"/>
                  </a:cubicBezTo>
                  <a:cubicBezTo>
                    <a:pt x="56" y="56"/>
                    <a:pt x="56" y="56"/>
                    <a:pt x="56" y="56"/>
                  </a:cubicBezTo>
                  <a:lnTo>
                    <a:pt x="91" y="28"/>
                  </a:lnTo>
                  <a:close/>
                </a:path>
              </a:pathLst>
            </a:custGeom>
            <a:noFill/>
            <a:ln w="3810" cap="flat">
              <a:solidFill>
                <a:srgbClr val="BFBFBF"/>
              </a:solidFill>
              <a:miter lim="400000"/>
            </a:ln>
            <a:effectLst/>
          </p:spPr>
          <p:txBody>
            <a:bodyPr wrap="square" lIns="19050" tIns="19050" rIns="19050" bIns="19050" numCol="1" anchor="ctr">
              <a:noAutofit/>
            </a:bodyPr>
            <a:lstStyle/>
            <a:p>
              <a:pPr defTabSz="228600"/>
              <a:endParaRPr lang="en-US" sz="3200" dirty="0">
                <a:solidFill>
                  <a:srgbClr val="57565A">
                    <a:lumMod val="65000"/>
                    <a:lumOff val="35000"/>
                  </a:srgbClr>
                </a:solidFill>
                <a:effectLst>
                  <a:outerShdw blurRad="38100" dist="12700" dir="5400000" rotWithShape="0">
                    <a:srgbClr val="000000">
                      <a:alpha val="50000"/>
                    </a:srgbClr>
                  </a:outerShdw>
                </a:effectLst>
              </a:endParaRPr>
            </a:p>
          </p:txBody>
        </p:sp>
      </p:grpSp>
      <p:sp>
        <p:nvSpPr>
          <p:cNvPr id="56" name="Slide Number Placeholder 5"/>
          <p:cNvSpPr txBox="1">
            <a:spLocks/>
          </p:cNvSpPr>
          <p:nvPr userDrawn="1"/>
        </p:nvSpPr>
        <p:spPr>
          <a:xfrm>
            <a:off x="1606546" y="6303346"/>
            <a:ext cx="2761262" cy="307777"/>
          </a:xfrm>
          <a:prstGeom prst="rect">
            <a:avLst/>
          </a:prstGeom>
        </p:spPr>
        <p:txBody>
          <a:bodyPr vert="horz" wrap="square" lIns="121920" tIns="60960" rIns="121920" bIns="60960" rtlCol="0" anchor="ctr">
            <a:sp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200" dirty="0">
                <a:solidFill>
                  <a:srgbClr val="969696"/>
                </a:solidFill>
              </a:rPr>
              <a:t>name</a:t>
            </a:r>
            <a:r>
              <a:rPr lang="en-US" sz="1200" baseline="0" dirty="0">
                <a:solidFill>
                  <a:srgbClr val="969696"/>
                </a:solidFill>
              </a:rPr>
              <a:t> of your company or website</a:t>
            </a:r>
            <a:endParaRPr lang="en-US" sz="1200" dirty="0">
              <a:solidFill>
                <a:srgbClr val="969696"/>
              </a:solidFill>
            </a:endParaRPr>
          </a:p>
        </p:txBody>
      </p:sp>
      <p:sp>
        <p:nvSpPr>
          <p:cNvPr id="58" name="Freeform 6">
            <a:hlinkClick r:id="rId2"/>
          </p:cNvPr>
          <p:cNvSpPr>
            <a:spLocks/>
          </p:cNvSpPr>
          <p:nvPr userDrawn="1"/>
        </p:nvSpPr>
        <p:spPr bwMode="auto">
          <a:xfrm>
            <a:off x="422440" y="6390365"/>
            <a:ext cx="64135" cy="137803"/>
          </a:xfrm>
          <a:custGeom>
            <a:avLst/>
            <a:gdLst>
              <a:gd name="T0" fmla="*/ 573 w 704"/>
              <a:gd name="T1" fmla="*/ 255 h 1506"/>
              <a:gd name="T2" fmla="*/ 573 w 704"/>
              <a:gd name="T3" fmla="*/ 255 h 1506"/>
              <a:gd name="T4" fmla="*/ 704 w 704"/>
              <a:gd name="T5" fmla="*/ 255 h 1506"/>
              <a:gd name="T6" fmla="*/ 704 w 704"/>
              <a:gd name="T7" fmla="*/ 0 h 1506"/>
              <a:gd name="T8" fmla="*/ 492 w 704"/>
              <a:gd name="T9" fmla="*/ 0 h 1506"/>
              <a:gd name="T10" fmla="*/ 155 w 704"/>
              <a:gd name="T11" fmla="*/ 336 h 1506"/>
              <a:gd name="T12" fmla="*/ 155 w 704"/>
              <a:gd name="T13" fmla="*/ 493 h 1506"/>
              <a:gd name="T14" fmla="*/ 0 w 704"/>
              <a:gd name="T15" fmla="*/ 493 h 1506"/>
              <a:gd name="T16" fmla="*/ 0 w 704"/>
              <a:gd name="T17" fmla="*/ 749 h 1506"/>
              <a:gd name="T18" fmla="*/ 155 w 704"/>
              <a:gd name="T19" fmla="*/ 749 h 1506"/>
              <a:gd name="T20" fmla="*/ 155 w 704"/>
              <a:gd name="T21" fmla="*/ 1506 h 1506"/>
              <a:gd name="T22" fmla="*/ 467 w 704"/>
              <a:gd name="T23" fmla="*/ 1506 h 1506"/>
              <a:gd name="T24" fmla="*/ 467 w 704"/>
              <a:gd name="T25" fmla="*/ 749 h 1506"/>
              <a:gd name="T26" fmla="*/ 679 w 704"/>
              <a:gd name="T27" fmla="*/ 749 h 1506"/>
              <a:gd name="T28" fmla="*/ 704 w 704"/>
              <a:gd name="T29" fmla="*/ 493 h 1506"/>
              <a:gd name="T30" fmla="*/ 467 w 704"/>
              <a:gd name="T31" fmla="*/ 493 h 1506"/>
              <a:gd name="T32" fmla="*/ 467 w 704"/>
              <a:gd name="T33" fmla="*/ 362 h 1506"/>
              <a:gd name="T34" fmla="*/ 573 w 704"/>
              <a:gd name="T35" fmla="*/ 255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4" h="1506">
                <a:moveTo>
                  <a:pt x="573" y="255"/>
                </a:moveTo>
                <a:lnTo>
                  <a:pt x="573" y="255"/>
                </a:lnTo>
                <a:lnTo>
                  <a:pt x="704" y="255"/>
                </a:lnTo>
                <a:lnTo>
                  <a:pt x="704" y="0"/>
                </a:lnTo>
                <a:lnTo>
                  <a:pt x="492" y="0"/>
                </a:lnTo>
                <a:cubicBezTo>
                  <a:pt x="243" y="0"/>
                  <a:pt x="155" y="124"/>
                  <a:pt x="155" y="336"/>
                </a:cubicBezTo>
                <a:lnTo>
                  <a:pt x="155" y="493"/>
                </a:lnTo>
                <a:lnTo>
                  <a:pt x="0" y="493"/>
                </a:lnTo>
                <a:lnTo>
                  <a:pt x="0" y="749"/>
                </a:lnTo>
                <a:lnTo>
                  <a:pt x="155" y="749"/>
                </a:lnTo>
                <a:lnTo>
                  <a:pt x="155" y="1506"/>
                </a:lnTo>
                <a:lnTo>
                  <a:pt x="467" y="1506"/>
                </a:lnTo>
                <a:lnTo>
                  <a:pt x="467" y="749"/>
                </a:lnTo>
                <a:lnTo>
                  <a:pt x="679" y="749"/>
                </a:lnTo>
                <a:lnTo>
                  <a:pt x="704" y="493"/>
                </a:lnTo>
                <a:lnTo>
                  <a:pt x="467" y="493"/>
                </a:lnTo>
                <a:lnTo>
                  <a:pt x="467" y="362"/>
                </a:lnTo>
                <a:cubicBezTo>
                  <a:pt x="467" y="293"/>
                  <a:pt x="473" y="255"/>
                  <a:pt x="573" y="255"/>
                </a:cubicBezTo>
                <a:close/>
              </a:path>
            </a:pathLst>
          </a:custGeom>
          <a:solidFill>
            <a:srgbClr val="969696">
              <a:alpha val="54902"/>
            </a:srgb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59" name="Freeform 7"/>
          <p:cNvSpPr>
            <a:spLocks noEditPoints="1"/>
          </p:cNvSpPr>
          <p:nvPr userDrawn="1"/>
        </p:nvSpPr>
        <p:spPr bwMode="auto">
          <a:xfrm>
            <a:off x="819610" y="6387435"/>
            <a:ext cx="142220" cy="136500"/>
          </a:xfrm>
          <a:custGeom>
            <a:avLst/>
            <a:gdLst>
              <a:gd name="T0" fmla="*/ 1176 w 1562"/>
              <a:gd name="T1" fmla="*/ 466 h 1491"/>
              <a:gd name="T2" fmla="*/ 1176 w 1562"/>
              <a:gd name="T3" fmla="*/ 466 h 1491"/>
              <a:gd name="T4" fmla="*/ 871 w 1562"/>
              <a:gd name="T5" fmla="*/ 636 h 1491"/>
              <a:gd name="T6" fmla="*/ 871 w 1562"/>
              <a:gd name="T7" fmla="*/ 488 h 1491"/>
              <a:gd name="T8" fmla="*/ 538 w 1562"/>
              <a:gd name="T9" fmla="*/ 488 h 1491"/>
              <a:gd name="T10" fmla="*/ 538 w 1562"/>
              <a:gd name="T11" fmla="*/ 1491 h 1491"/>
              <a:gd name="T12" fmla="*/ 871 w 1562"/>
              <a:gd name="T13" fmla="*/ 1491 h 1491"/>
              <a:gd name="T14" fmla="*/ 871 w 1562"/>
              <a:gd name="T15" fmla="*/ 931 h 1491"/>
              <a:gd name="T16" fmla="*/ 886 w 1562"/>
              <a:gd name="T17" fmla="*/ 850 h 1491"/>
              <a:gd name="T18" fmla="*/ 1057 w 1562"/>
              <a:gd name="T19" fmla="*/ 724 h 1491"/>
              <a:gd name="T20" fmla="*/ 1228 w 1562"/>
              <a:gd name="T21" fmla="*/ 953 h 1491"/>
              <a:gd name="T22" fmla="*/ 1228 w 1562"/>
              <a:gd name="T23" fmla="*/ 1491 h 1491"/>
              <a:gd name="T24" fmla="*/ 1562 w 1562"/>
              <a:gd name="T25" fmla="*/ 1491 h 1491"/>
              <a:gd name="T26" fmla="*/ 1562 w 1562"/>
              <a:gd name="T27" fmla="*/ 916 h 1491"/>
              <a:gd name="T28" fmla="*/ 1176 w 1562"/>
              <a:gd name="T29" fmla="*/ 466 h 1491"/>
              <a:gd name="T30" fmla="*/ 22 w 1562"/>
              <a:gd name="T31" fmla="*/ 1491 h 1491"/>
              <a:gd name="T32" fmla="*/ 22 w 1562"/>
              <a:gd name="T33" fmla="*/ 1491 h 1491"/>
              <a:gd name="T34" fmla="*/ 357 w 1562"/>
              <a:gd name="T35" fmla="*/ 1491 h 1491"/>
              <a:gd name="T36" fmla="*/ 357 w 1562"/>
              <a:gd name="T37" fmla="*/ 487 h 1491"/>
              <a:gd name="T38" fmla="*/ 22 w 1562"/>
              <a:gd name="T39" fmla="*/ 487 h 1491"/>
              <a:gd name="T40" fmla="*/ 22 w 1562"/>
              <a:gd name="T41" fmla="*/ 1491 h 1491"/>
              <a:gd name="T42" fmla="*/ 193 w 1562"/>
              <a:gd name="T43" fmla="*/ 0 h 1491"/>
              <a:gd name="T44" fmla="*/ 193 w 1562"/>
              <a:gd name="T45" fmla="*/ 0 h 1491"/>
              <a:gd name="T46" fmla="*/ 0 w 1562"/>
              <a:gd name="T47" fmla="*/ 178 h 1491"/>
              <a:gd name="T48" fmla="*/ 186 w 1562"/>
              <a:gd name="T49" fmla="*/ 347 h 1491"/>
              <a:gd name="T50" fmla="*/ 379 w 1562"/>
              <a:gd name="T51" fmla="*/ 178 h 1491"/>
              <a:gd name="T52" fmla="*/ 193 w 1562"/>
              <a:gd name="T53"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2" h="1491">
                <a:moveTo>
                  <a:pt x="1176" y="466"/>
                </a:moveTo>
                <a:lnTo>
                  <a:pt x="1176" y="466"/>
                </a:lnTo>
                <a:cubicBezTo>
                  <a:pt x="990" y="466"/>
                  <a:pt x="916" y="562"/>
                  <a:pt x="871" y="636"/>
                </a:cubicBezTo>
                <a:lnTo>
                  <a:pt x="871" y="488"/>
                </a:lnTo>
                <a:lnTo>
                  <a:pt x="538" y="488"/>
                </a:lnTo>
                <a:cubicBezTo>
                  <a:pt x="545" y="584"/>
                  <a:pt x="538" y="1491"/>
                  <a:pt x="538" y="1491"/>
                </a:cubicBezTo>
                <a:lnTo>
                  <a:pt x="871" y="1491"/>
                </a:lnTo>
                <a:lnTo>
                  <a:pt x="871" y="931"/>
                </a:lnTo>
                <a:cubicBezTo>
                  <a:pt x="871" y="901"/>
                  <a:pt x="871" y="872"/>
                  <a:pt x="886" y="850"/>
                </a:cubicBezTo>
                <a:cubicBezTo>
                  <a:pt x="909" y="791"/>
                  <a:pt x="961" y="724"/>
                  <a:pt x="1057" y="724"/>
                </a:cubicBezTo>
                <a:cubicBezTo>
                  <a:pt x="1176" y="724"/>
                  <a:pt x="1228" y="820"/>
                  <a:pt x="1228" y="953"/>
                </a:cubicBezTo>
                <a:lnTo>
                  <a:pt x="1228" y="1491"/>
                </a:lnTo>
                <a:lnTo>
                  <a:pt x="1562" y="1491"/>
                </a:lnTo>
                <a:lnTo>
                  <a:pt x="1562" y="916"/>
                </a:lnTo>
                <a:cubicBezTo>
                  <a:pt x="1562" y="606"/>
                  <a:pt x="1398" y="466"/>
                  <a:pt x="1176" y="466"/>
                </a:cubicBezTo>
                <a:close/>
                <a:moveTo>
                  <a:pt x="22" y="1491"/>
                </a:moveTo>
                <a:lnTo>
                  <a:pt x="22" y="1491"/>
                </a:lnTo>
                <a:lnTo>
                  <a:pt x="357" y="1491"/>
                </a:lnTo>
                <a:lnTo>
                  <a:pt x="357" y="487"/>
                </a:lnTo>
                <a:lnTo>
                  <a:pt x="22" y="487"/>
                </a:lnTo>
                <a:lnTo>
                  <a:pt x="22" y="1491"/>
                </a:lnTo>
                <a:close/>
                <a:moveTo>
                  <a:pt x="193" y="0"/>
                </a:moveTo>
                <a:lnTo>
                  <a:pt x="193" y="0"/>
                </a:lnTo>
                <a:cubicBezTo>
                  <a:pt x="74" y="0"/>
                  <a:pt x="0" y="82"/>
                  <a:pt x="0" y="178"/>
                </a:cubicBezTo>
                <a:cubicBezTo>
                  <a:pt x="0" y="273"/>
                  <a:pt x="74" y="347"/>
                  <a:pt x="186" y="347"/>
                </a:cubicBezTo>
                <a:cubicBezTo>
                  <a:pt x="305" y="347"/>
                  <a:pt x="379" y="273"/>
                  <a:pt x="379" y="178"/>
                </a:cubicBezTo>
                <a:cubicBezTo>
                  <a:pt x="379" y="82"/>
                  <a:pt x="305" y="0"/>
                  <a:pt x="193" y="0"/>
                </a:cubicBezTo>
                <a:close/>
              </a:path>
            </a:pathLst>
          </a:custGeom>
          <a:solidFill>
            <a:srgbClr val="969696">
              <a:alpha val="54902"/>
            </a:srgb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60" name="Freeform 8">
            <a:hlinkClick r:id="rId3"/>
          </p:cNvPr>
          <p:cNvSpPr>
            <a:spLocks/>
          </p:cNvSpPr>
          <p:nvPr userDrawn="1"/>
        </p:nvSpPr>
        <p:spPr bwMode="auto">
          <a:xfrm>
            <a:off x="1249952" y="6399834"/>
            <a:ext cx="153964" cy="125761"/>
          </a:xfrm>
          <a:custGeom>
            <a:avLst/>
            <a:gdLst>
              <a:gd name="T0" fmla="*/ 1491 w 1690"/>
              <a:gd name="T1" fmla="*/ 223 h 1374"/>
              <a:gd name="T2" fmla="*/ 1491 w 1690"/>
              <a:gd name="T3" fmla="*/ 223 h 1374"/>
              <a:gd name="T4" fmla="*/ 1647 w 1690"/>
              <a:gd name="T5" fmla="*/ 30 h 1374"/>
              <a:gd name="T6" fmla="*/ 1424 w 1690"/>
              <a:gd name="T7" fmla="*/ 108 h 1374"/>
              <a:gd name="T8" fmla="*/ 1171 w 1690"/>
              <a:gd name="T9" fmla="*/ 0 h 1374"/>
              <a:gd name="T10" fmla="*/ 821 w 1690"/>
              <a:gd name="T11" fmla="*/ 356 h 1374"/>
              <a:gd name="T12" fmla="*/ 827 w 1690"/>
              <a:gd name="T13" fmla="*/ 428 h 1374"/>
              <a:gd name="T14" fmla="*/ 114 w 1690"/>
              <a:gd name="T15" fmla="*/ 66 h 1374"/>
              <a:gd name="T16" fmla="*/ 72 w 1690"/>
              <a:gd name="T17" fmla="*/ 241 h 1374"/>
              <a:gd name="T18" fmla="*/ 223 w 1690"/>
              <a:gd name="T19" fmla="*/ 530 h 1374"/>
              <a:gd name="T20" fmla="*/ 66 w 1690"/>
              <a:gd name="T21" fmla="*/ 488 h 1374"/>
              <a:gd name="T22" fmla="*/ 66 w 1690"/>
              <a:gd name="T23" fmla="*/ 494 h 1374"/>
              <a:gd name="T24" fmla="*/ 344 w 1690"/>
              <a:gd name="T25" fmla="*/ 832 h 1374"/>
              <a:gd name="T26" fmla="*/ 253 w 1690"/>
              <a:gd name="T27" fmla="*/ 844 h 1374"/>
              <a:gd name="T28" fmla="*/ 187 w 1690"/>
              <a:gd name="T29" fmla="*/ 838 h 1374"/>
              <a:gd name="T30" fmla="*/ 513 w 1690"/>
              <a:gd name="T31" fmla="*/ 1079 h 1374"/>
              <a:gd name="T32" fmla="*/ 78 w 1690"/>
              <a:gd name="T33" fmla="*/ 1230 h 1374"/>
              <a:gd name="T34" fmla="*/ 0 w 1690"/>
              <a:gd name="T35" fmla="*/ 1224 h 1374"/>
              <a:gd name="T36" fmla="*/ 525 w 1690"/>
              <a:gd name="T37" fmla="*/ 1374 h 1374"/>
              <a:gd name="T38" fmla="*/ 1521 w 1690"/>
              <a:gd name="T39" fmla="*/ 392 h 1374"/>
              <a:gd name="T40" fmla="*/ 1521 w 1690"/>
              <a:gd name="T41" fmla="*/ 344 h 1374"/>
              <a:gd name="T42" fmla="*/ 1690 w 1690"/>
              <a:gd name="T43" fmla="*/ 163 h 1374"/>
              <a:gd name="T44" fmla="*/ 1491 w 1690"/>
              <a:gd name="T45" fmla="*/ 223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0" h="1374">
                <a:moveTo>
                  <a:pt x="1491" y="223"/>
                </a:moveTo>
                <a:lnTo>
                  <a:pt x="1491" y="223"/>
                </a:lnTo>
                <a:cubicBezTo>
                  <a:pt x="1569" y="175"/>
                  <a:pt x="1617" y="108"/>
                  <a:pt x="1647" y="30"/>
                </a:cubicBezTo>
                <a:cubicBezTo>
                  <a:pt x="1581" y="66"/>
                  <a:pt x="1509" y="96"/>
                  <a:pt x="1424" y="108"/>
                </a:cubicBezTo>
                <a:cubicBezTo>
                  <a:pt x="1358" y="42"/>
                  <a:pt x="1273" y="0"/>
                  <a:pt x="1171" y="0"/>
                </a:cubicBezTo>
                <a:cubicBezTo>
                  <a:pt x="977" y="0"/>
                  <a:pt x="821" y="157"/>
                  <a:pt x="821" y="356"/>
                </a:cubicBezTo>
                <a:cubicBezTo>
                  <a:pt x="821" y="374"/>
                  <a:pt x="827" y="404"/>
                  <a:pt x="827" y="428"/>
                </a:cubicBezTo>
                <a:cubicBezTo>
                  <a:pt x="543" y="410"/>
                  <a:pt x="283" y="277"/>
                  <a:pt x="114" y="66"/>
                </a:cubicBezTo>
                <a:cubicBezTo>
                  <a:pt x="84" y="120"/>
                  <a:pt x="72" y="175"/>
                  <a:pt x="72" y="241"/>
                </a:cubicBezTo>
                <a:cubicBezTo>
                  <a:pt x="72" y="362"/>
                  <a:pt x="132" y="470"/>
                  <a:pt x="223" y="530"/>
                </a:cubicBezTo>
                <a:cubicBezTo>
                  <a:pt x="169" y="530"/>
                  <a:pt x="114" y="512"/>
                  <a:pt x="66" y="488"/>
                </a:cubicBezTo>
                <a:lnTo>
                  <a:pt x="66" y="494"/>
                </a:lnTo>
                <a:cubicBezTo>
                  <a:pt x="66" y="663"/>
                  <a:pt x="187" y="802"/>
                  <a:pt x="344" y="832"/>
                </a:cubicBezTo>
                <a:cubicBezTo>
                  <a:pt x="313" y="838"/>
                  <a:pt x="283" y="844"/>
                  <a:pt x="253" y="844"/>
                </a:cubicBezTo>
                <a:cubicBezTo>
                  <a:pt x="235" y="844"/>
                  <a:pt x="211" y="838"/>
                  <a:pt x="187" y="838"/>
                </a:cubicBezTo>
                <a:cubicBezTo>
                  <a:pt x="235" y="977"/>
                  <a:pt x="356" y="1073"/>
                  <a:pt x="513" y="1079"/>
                </a:cubicBezTo>
                <a:cubicBezTo>
                  <a:pt x="392" y="1170"/>
                  <a:pt x="241" y="1230"/>
                  <a:pt x="78" y="1230"/>
                </a:cubicBezTo>
                <a:cubicBezTo>
                  <a:pt x="54" y="1230"/>
                  <a:pt x="24" y="1230"/>
                  <a:pt x="0" y="1224"/>
                </a:cubicBezTo>
                <a:cubicBezTo>
                  <a:pt x="151" y="1326"/>
                  <a:pt x="338" y="1374"/>
                  <a:pt x="525" y="1374"/>
                </a:cubicBezTo>
                <a:cubicBezTo>
                  <a:pt x="1171" y="1374"/>
                  <a:pt x="1521" y="844"/>
                  <a:pt x="1521" y="392"/>
                </a:cubicBezTo>
                <a:lnTo>
                  <a:pt x="1521" y="344"/>
                </a:lnTo>
                <a:cubicBezTo>
                  <a:pt x="1587" y="295"/>
                  <a:pt x="1647" y="235"/>
                  <a:pt x="1690" y="163"/>
                </a:cubicBezTo>
                <a:cubicBezTo>
                  <a:pt x="1635" y="193"/>
                  <a:pt x="1569" y="211"/>
                  <a:pt x="1491" y="223"/>
                </a:cubicBezTo>
                <a:close/>
              </a:path>
            </a:pathLst>
          </a:custGeom>
          <a:solidFill>
            <a:srgbClr val="969696">
              <a:alpha val="54902"/>
            </a:srgb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61" name="Oval 60"/>
          <p:cNvSpPr/>
          <p:nvPr userDrawn="1"/>
        </p:nvSpPr>
        <p:spPr>
          <a:xfrm>
            <a:off x="724119"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67" dirty="0"/>
          </a:p>
        </p:txBody>
      </p:sp>
      <p:sp>
        <p:nvSpPr>
          <p:cNvPr id="62" name="Oval 61"/>
          <p:cNvSpPr/>
          <p:nvPr userDrawn="1"/>
        </p:nvSpPr>
        <p:spPr>
          <a:xfrm>
            <a:off x="287906"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67" dirty="0"/>
          </a:p>
        </p:txBody>
      </p:sp>
      <p:sp>
        <p:nvSpPr>
          <p:cNvPr id="63" name="Oval 62"/>
          <p:cNvSpPr/>
          <p:nvPr userDrawn="1"/>
        </p:nvSpPr>
        <p:spPr>
          <a:xfrm rot="10800000">
            <a:off x="1160332"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67" dirty="0"/>
          </a:p>
        </p:txBody>
      </p:sp>
    </p:spTree>
    <p:extLst>
      <p:ext uri="{BB962C8B-B14F-4D97-AF65-F5344CB8AC3E}">
        <p14:creationId xmlns:p14="http://schemas.microsoft.com/office/powerpoint/2010/main" val="40054827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Photo Layout: 03">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1405289" y="1521028"/>
            <a:ext cx="2971800" cy="2971800"/>
          </a:xfrm>
          <a:prstGeom prst="diamond">
            <a:avLst/>
          </a:prstGeom>
          <a:solidFill>
            <a:schemeClr val="bg1">
              <a:lumMod val="95000"/>
              <a:alpha val="50000"/>
            </a:schemeClr>
          </a:solidFill>
        </p:spPr>
        <p:txBody>
          <a:bodyPr>
            <a:normAutofit/>
          </a:bodyPr>
          <a:lstStyle>
            <a:lvl1pPr>
              <a:defRPr sz="1400"/>
            </a:lvl1pPr>
          </a:lstStyle>
          <a:p>
            <a:r>
              <a:rPr lang="en-US" dirty="0"/>
              <a:t>Picture</a:t>
            </a:r>
          </a:p>
        </p:txBody>
      </p:sp>
      <p:sp>
        <p:nvSpPr>
          <p:cNvPr id="33" name="Picture Placeholder 6"/>
          <p:cNvSpPr>
            <a:spLocks noGrp="1"/>
          </p:cNvSpPr>
          <p:nvPr>
            <p:ph type="pic" sz="quarter" idx="11" hasCustomPrompt="1"/>
          </p:nvPr>
        </p:nvSpPr>
        <p:spPr>
          <a:xfrm>
            <a:off x="4381251" y="1294460"/>
            <a:ext cx="3401568" cy="3401568"/>
          </a:xfrm>
          <a:prstGeom prst="diamond">
            <a:avLst/>
          </a:prstGeom>
          <a:solidFill>
            <a:schemeClr val="bg1">
              <a:lumMod val="95000"/>
              <a:alpha val="50000"/>
            </a:schemeClr>
          </a:solidFill>
        </p:spPr>
        <p:txBody>
          <a:bodyPr>
            <a:normAutofit/>
          </a:bodyPr>
          <a:lstStyle>
            <a:lvl1pPr>
              <a:defRPr sz="1400"/>
            </a:lvl1pPr>
          </a:lstStyle>
          <a:p>
            <a:r>
              <a:rPr lang="en-US" dirty="0"/>
              <a:t>Picture</a:t>
            </a:r>
          </a:p>
        </p:txBody>
      </p:sp>
      <p:sp>
        <p:nvSpPr>
          <p:cNvPr id="34" name="Picture Placeholder 6"/>
          <p:cNvSpPr>
            <a:spLocks noGrp="1"/>
          </p:cNvSpPr>
          <p:nvPr>
            <p:ph type="pic" sz="quarter" idx="12" hasCustomPrompt="1"/>
          </p:nvPr>
        </p:nvSpPr>
        <p:spPr>
          <a:xfrm>
            <a:off x="7799717" y="1518812"/>
            <a:ext cx="2944368" cy="2944368"/>
          </a:xfrm>
          <a:prstGeom prst="diamond">
            <a:avLst/>
          </a:prstGeom>
          <a:solidFill>
            <a:schemeClr val="bg1">
              <a:lumMod val="95000"/>
              <a:alpha val="50000"/>
            </a:schemeClr>
          </a:solidFill>
        </p:spPr>
        <p:txBody>
          <a:bodyPr>
            <a:normAutofit/>
          </a:bodyPr>
          <a:lstStyle>
            <a:lvl1pPr>
              <a:defRPr sz="1400"/>
            </a:lvl1pPr>
          </a:lstStyle>
          <a:p>
            <a:r>
              <a:rPr lang="en-US" dirty="0"/>
              <a:t>Picture</a:t>
            </a:r>
          </a:p>
        </p:txBody>
      </p:sp>
      <p:sp>
        <p:nvSpPr>
          <p:cNvPr id="2" name="Title 1"/>
          <p:cNvSpPr>
            <a:spLocks noGrp="1"/>
          </p:cNvSpPr>
          <p:nvPr>
            <p:ph type="title" hasCustomPrompt="1"/>
          </p:nvPr>
        </p:nvSpPr>
        <p:spPr/>
        <p:txBody>
          <a:bodyPr/>
          <a:lstStyle/>
          <a:p>
            <a:r>
              <a:rPr lang="en-US" dirty="0"/>
              <a:t>CLICK TO EDIT MASTER TITLE STYLE</a:t>
            </a:r>
          </a:p>
        </p:txBody>
      </p:sp>
      <p:sp>
        <p:nvSpPr>
          <p:cNvPr id="4" name="Slide Number Placeholder 5"/>
          <p:cNvSpPr txBox="1">
            <a:spLocks/>
          </p:cNvSpPr>
          <p:nvPr userDrawn="1"/>
        </p:nvSpPr>
        <p:spPr>
          <a:xfrm>
            <a:off x="11243488" y="6293087"/>
            <a:ext cx="139424"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200" smtClean="0">
                <a:solidFill>
                  <a:srgbClr val="BFBFBF"/>
                </a:solidFill>
              </a:rPr>
              <a:pPr algn="ctr"/>
              <a:t>‹#›</a:t>
            </a:fld>
            <a:endParaRPr lang="en-US" sz="1200" dirty="0">
              <a:solidFill>
                <a:srgbClr val="BFBFBF"/>
              </a:solidFill>
            </a:endParaRPr>
          </a:p>
        </p:txBody>
      </p:sp>
      <p:sp>
        <p:nvSpPr>
          <p:cNvPr id="5" name="Oval 4"/>
          <p:cNvSpPr/>
          <p:nvPr userDrawn="1"/>
        </p:nvSpPr>
        <p:spPr>
          <a:xfrm>
            <a:off x="11146600"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grpSp>
        <p:nvGrpSpPr>
          <p:cNvPr id="14" name="Group 13"/>
          <p:cNvGrpSpPr/>
          <p:nvPr userDrawn="1"/>
        </p:nvGrpSpPr>
        <p:grpSpPr>
          <a:xfrm>
            <a:off x="11582813" y="6290644"/>
            <a:ext cx="333200" cy="333200"/>
            <a:chOff x="11582813" y="6290644"/>
            <a:chExt cx="333200" cy="333200"/>
          </a:xfrm>
        </p:grpSpPr>
        <p:sp>
          <p:nvSpPr>
            <p:cNvPr id="8" name="Oval 7">
              <a:hlinkClick r:id="" action="ppaction://hlinkshowjump?jump=nextslide"/>
            </p:cNvPr>
            <p:cNvSpPr/>
            <p:nvPr userDrawn="1"/>
          </p:nvSpPr>
          <p:spPr>
            <a:xfrm rot="10800000">
              <a:off x="11582813"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25" name="Freeform 218">
              <a:hlinkClick r:id="" action="ppaction://hlinkshowjump?jump=nextslide"/>
            </p:cNvPr>
            <p:cNvSpPr>
              <a:spLocks/>
            </p:cNvSpPr>
            <p:nvPr userDrawn="1"/>
          </p:nvSpPr>
          <p:spPr bwMode="auto">
            <a:xfrm>
              <a:off x="11644966" y="6386146"/>
              <a:ext cx="215757" cy="142176"/>
            </a:xfrm>
            <a:custGeom>
              <a:avLst/>
              <a:gdLst>
                <a:gd name="T0" fmla="*/ 91 w 91"/>
                <a:gd name="T1" fmla="*/ 28 h 60"/>
                <a:gd name="T2" fmla="*/ 56 w 91"/>
                <a:gd name="T3" fmla="*/ 0 h 60"/>
                <a:gd name="T4" fmla="*/ 56 w 91"/>
                <a:gd name="T5" fmla="*/ 13 h 60"/>
                <a:gd name="T6" fmla="*/ 0 w 91"/>
                <a:gd name="T7" fmla="*/ 60 h 60"/>
                <a:gd name="T8" fmla="*/ 43 w 91"/>
                <a:gd name="T9" fmla="*/ 42 h 60"/>
                <a:gd name="T10" fmla="*/ 56 w 91"/>
                <a:gd name="T11" fmla="*/ 43 h 60"/>
                <a:gd name="T12" fmla="*/ 56 w 91"/>
                <a:gd name="T13" fmla="*/ 56 h 60"/>
                <a:gd name="T14" fmla="*/ 91 w 91"/>
                <a:gd name="T15" fmla="*/ 2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60">
                  <a:moveTo>
                    <a:pt x="91" y="28"/>
                  </a:moveTo>
                  <a:cubicBezTo>
                    <a:pt x="56" y="0"/>
                    <a:pt x="56" y="0"/>
                    <a:pt x="56" y="0"/>
                  </a:cubicBezTo>
                  <a:cubicBezTo>
                    <a:pt x="56" y="13"/>
                    <a:pt x="56" y="13"/>
                    <a:pt x="56" y="13"/>
                  </a:cubicBezTo>
                  <a:cubicBezTo>
                    <a:pt x="29" y="15"/>
                    <a:pt x="6" y="35"/>
                    <a:pt x="0" y="60"/>
                  </a:cubicBezTo>
                  <a:cubicBezTo>
                    <a:pt x="11" y="49"/>
                    <a:pt x="26" y="42"/>
                    <a:pt x="43" y="42"/>
                  </a:cubicBezTo>
                  <a:cubicBezTo>
                    <a:pt x="48" y="42"/>
                    <a:pt x="52" y="42"/>
                    <a:pt x="56" y="43"/>
                  </a:cubicBezTo>
                  <a:cubicBezTo>
                    <a:pt x="56" y="56"/>
                    <a:pt x="56" y="56"/>
                    <a:pt x="56" y="56"/>
                  </a:cubicBezTo>
                  <a:lnTo>
                    <a:pt x="91" y="28"/>
                  </a:lnTo>
                  <a:close/>
                </a:path>
              </a:pathLst>
            </a:custGeom>
            <a:noFill/>
            <a:ln w="3810" cap="flat">
              <a:solidFill>
                <a:srgbClr val="BFBFBF"/>
              </a:solidFill>
              <a:miter lim="400000"/>
            </a:ln>
            <a:effectLst/>
          </p:spPr>
          <p:txBody>
            <a:bodyPr wrap="square" lIns="19050" tIns="19050" rIns="19050" bIns="19050" numCol="1" anchor="ctr">
              <a:noAutofit/>
            </a:bodyPr>
            <a:lstStyle/>
            <a:p>
              <a:pPr defTabSz="228600"/>
              <a:endParaRPr lang="en-US" sz="3200" dirty="0">
                <a:solidFill>
                  <a:srgbClr val="57565A">
                    <a:lumMod val="65000"/>
                    <a:lumOff val="35000"/>
                  </a:srgbClr>
                </a:solidFill>
                <a:effectLst>
                  <a:outerShdw blurRad="38100" dist="12700" dir="5400000" rotWithShape="0">
                    <a:srgbClr val="000000">
                      <a:alpha val="50000"/>
                    </a:srgbClr>
                  </a:outerShdw>
                </a:effectLst>
              </a:endParaRPr>
            </a:p>
          </p:txBody>
        </p:sp>
      </p:grpSp>
      <p:grpSp>
        <p:nvGrpSpPr>
          <p:cNvPr id="15" name="Group 14"/>
          <p:cNvGrpSpPr/>
          <p:nvPr userDrawn="1"/>
        </p:nvGrpSpPr>
        <p:grpSpPr>
          <a:xfrm>
            <a:off x="10710386" y="6290644"/>
            <a:ext cx="333200" cy="333200"/>
            <a:chOff x="10710386" y="6290644"/>
            <a:chExt cx="333200" cy="333200"/>
          </a:xfrm>
        </p:grpSpPr>
        <p:sp>
          <p:nvSpPr>
            <p:cNvPr id="6" name="Oval 5">
              <a:hlinkClick r:id="" action="ppaction://hlinkshowjump?jump=previousslide"/>
            </p:cNvPr>
            <p:cNvSpPr/>
            <p:nvPr userDrawn="1"/>
          </p:nvSpPr>
          <p:spPr>
            <a:xfrm>
              <a:off x="10710386"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29" name="Freeform 218">
              <a:hlinkClick r:id="" action="ppaction://hlinkshowjump?jump=previousslide"/>
            </p:cNvPr>
            <p:cNvSpPr>
              <a:spLocks/>
            </p:cNvSpPr>
            <p:nvPr userDrawn="1"/>
          </p:nvSpPr>
          <p:spPr bwMode="auto">
            <a:xfrm flipH="1">
              <a:off x="10759325" y="6386146"/>
              <a:ext cx="219456" cy="142176"/>
            </a:xfrm>
            <a:custGeom>
              <a:avLst/>
              <a:gdLst>
                <a:gd name="T0" fmla="*/ 91 w 91"/>
                <a:gd name="T1" fmla="*/ 28 h 60"/>
                <a:gd name="T2" fmla="*/ 56 w 91"/>
                <a:gd name="T3" fmla="*/ 0 h 60"/>
                <a:gd name="T4" fmla="*/ 56 w 91"/>
                <a:gd name="T5" fmla="*/ 13 h 60"/>
                <a:gd name="T6" fmla="*/ 0 w 91"/>
                <a:gd name="T7" fmla="*/ 60 h 60"/>
                <a:gd name="T8" fmla="*/ 43 w 91"/>
                <a:gd name="T9" fmla="*/ 42 h 60"/>
                <a:gd name="T10" fmla="*/ 56 w 91"/>
                <a:gd name="T11" fmla="*/ 43 h 60"/>
                <a:gd name="T12" fmla="*/ 56 w 91"/>
                <a:gd name="T13" fmla="*/ 56 h 60"/>
                <a:gd name="T14" fmla="*/ 91 w 91"/>
                <a:gd name="T15" fmla="*/ 2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60">
                  <a:moveTo>
                    <a:pt x="91" y="28"/>
                  </a:moveTo>
                  <a:cubicBezTo>
                    <a:pt x="56" y="0"/>
                    <a:pt x="56" y="0"/>
                    <a:pt x="56" y="0"/>
                  </a:cubicBezTo>
                  <a:cubicBezTo>
                    <a:pt x="56" y="13"/>
                    <a:pt x="56" y="13"/>
                    <a:pt x="56" y="13"/>
                  </a:cubicBezTo>
                  <a:cubicBezTo>
                    <a:pt x="29" y="15"/>
                    <a:pt x="6" y="35"/>
                    <a:pt x="0" y="60"/>
                  </a:cubicBezTo>
                  <a:cubicBezTo>
                    <a:pt x="11" y="49"/>
                    <a:pt x="26" y="42"/>
                    <a:pt x="43" y="42"/>
                  </a:cubicBezTo>
                  <a:cubicBezTo>
                    <a:pt x="48" y="42"/>
                    <a:pt x="52" y="42"/>
                    <a:pt x="56" y="43"/>
                  </a:cubicBezTo>
                  <a:cubicBezTo>
                    <a:pt x="56" y="56"/>
                    <a:pt x="56" y="56"/>
                    <a:pt x="56" y="56"/>
                  </a:cubicBezTo>
                  <a:lnTo>
                    <a:pt x="91" y="28"/>
                  </a:lnTo>
                  <a:close/>
                </a:path>
              </a:pathLst>
            </a:custGeom>
            <a:noFill/>
            <a:ln w="3810" cap="flat">
              <a:solidFill>
                <a:srgbClr val="BFBFBF"/>
              </a:solidFill>
              <a:miter lim="400000"/>
            </a:ln>
            <a:effectLst/>
          </p:spPr>
          <p:txBody>
            <a:bodyPr wrap="square" lIns="19050" tIns="19050" rIns="19050" bIns="19050" numCol="1" anchor="ctr">
              <a:noAutofit/>
            </a:bodyPr>
            <a:lstStyle/>
            <a:p>
              <a:pPr defTabSz="228600"/>
              <a:endParaRPr lang="en-US" sz="3200" dirty="0">
                <a:solidFill>
                  <a:srgbClr val="57565A">
                    <a:lumMod val="65000"/>
                    <a:lumOff val="35000"/>
                  </a:srgbClr>
                </a:solidFill>
                <a:effectLst>
                  <a:outerShdw blurRad="38100" dist="12700" dir="5400000" rotWithShape="0">
                    <a:srgbClr val="000000">
                      <a:alpha val="50000"/>
                    </a:srgbClr>
                  </a:outerShdw>
                </a:effectLst>
              </a:endParaRPr>
            </a:p>
          </p:txBody>
        </p:sp>
      </p:grpSp>
      <p:sp>
        <p:nvSpPr>
          <p:cNvPr id="56" name="Slide Number Placeholder 5"/>
          <p:cNvSpPr txBox="1">
            <a:spLocks/>
          </p:cNvSpPr>
          <p:nvPr userDrawn="1"/>
        </p:nvSpPr>
        <p:spPr>
          <a:xfrm>
            <a:off x="1606546" y="6303346"/>
            <a:ext cx="2761262" cy="307777"/>
          </a:xfrm>
          <a:prstGeom prst="rect">
            <a:avLst/>
          </a:prstGeom>
        </p:spPr>
        <p:txBody>
          <a:bodyPr vert="horz" wrap="square" lIns="121920" tIns="60960" rIns="121920" bIns="60960" rtlCol="0" anchor="ctr">
            <a:sp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200" dirty="0">
                <a:solidFill>
                  <a:srgbClr val="969696"/>
                </a:solidFill>
              </a:rPr>
              <a:t>name</a:t>
            </a:r>
            <a:r>
              <a:rPr lang="en-US" sz="1200" baseline="0" dirty="0">
                <a:solidFill>
                  <a:srgbClr val="969696"/>
                </a:solidFill>
              </a:rPr>
              <a:t> of your company or website</a:t>
            </a:r>
            <a:endParaRPr lang="en-US" sz="1200" dirty="0">
              <a:solidFill>
                <a:srgbClr val="969696"/>
              </a:solidFill>
            </a:endParaRPr>
          </a:p>
        </p:txBody>
      </p:sp>
      <p:sp>
        <p:nvSpPr>
          <p:cNvPr id="58" name="Freeform 6">
            <a:hlinkClick r:id="rId2"/>
          </p:cNvPr>
          <p:cNvSpPr>
            <a:spLocks/>
          </p:cNvSpPr>
          <p:nvPr userDrawn="1"/>
        </p:nvSpPr>
        <p:spPr bwMode="auto">
          <a:xfrm>
            <a:off x="422440" y="6390365"/>
            <a:ext cx="64135" cy="137803"/>
          </a:xfrm>
          <a:custGeom>
            <a:avLst/>
            <a:gdLst>
              <a:gd name="T0" fmla="*/ 573 w 704"/>
              <a:gd name="T1" fmla="*/ 255 h 1506"/>
              <a:gd name="T2" fmla="*/ 573 w 704"/>
              <a:gd name="T3" fmla="*/ 255 h 1506"/>
              <a:gd name="T4" fmla="*/ 704 w 704"/>
              <a:gd name="T5" fmla="*/ 255 h 1506"/>
              <a:gd name="T6" fmla="*/ 704 w 704"/>
              <a:gd name="T7" fmla="*/ 0 h 1506"/>
              <a:gd name="T8" fmla="*/ 492 w 704"/>
              <a:gd name="T9" fmla="*/ 0 h 1506"/>
              <a:gd name="T10" fmla="*/ 155 w 704"/>
              <a:gd name="T11" fmla="*/ 336 h 1506"/>
              <a:gd name="T12" fmla="*/ 155 w 704"/>
              <a:gd name="T13" fmla="*/ 493 h 1506"/>
              <a:gd name="T14" fmla="*/ 0 w 704"/>
              <a:gd name="T15" fmla="*/ 493 h 1506"/>
              <a:gd name="T16" fmla="*/ 0 w 704"/>
              <a:gd name="T17" fmla="*/ 749 h 1506"/>
              <a:gd name="T18" fmla="*/ 155 w 704"/>
              <a:gd name="T19" fmla="*/ 749 h 1506"/>
              <a:gd name="T20" fmla="*/ 155 w 704"/>
              <a:gd name="T21" fmla="*/ 1506 h 1506"/>
              <a:gd name="T22" fmla="*/ 467 w 704"/>
              <a:gd name="T23" fmla="*/ 1506 h 1506"/>
              <a:gd name="T24" fmla="*/ 467 w 704"/>
              <a:gd name="T25" fmla="*/ 749 h 1506"/>
              <a:gd name="T26" fmla="*/ 679 w 704"/>
              <a:gd name="T27" fmla="*/ 749 h 1506"/>
              <a:gd name="T28" fmla="*/ 704 w 704"/>
              <a:gd name="T29" fmla="*/ 493 h 1506"/>
              <a:gd name="T30" fmla="*/ 467 w 704"/>
              <a:gd name="T31" fmla="*/ 493 h 1506"/>
              <a:gd name="T32" fmla="*/ 467 w 704"/>
              <a:gd name="T33" fmla="*/ 362 h 1506"/>
              <a:gd name="T34" fmla="*/ 573 w 704"/>
              <a:gd name="T35" fmla="*/ 255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4" h="1506">
                <a:moveTo>
                  <a:pt x="573" y="255"/>
                </a:moveTo>
                <a:lnTo>
                  <a:pt x="573" y="255"/>
                </a:lnTo>
                <a:lnTo>
                  <a:pt x="704" y="255"/>
                </a:lnTo>
                <a:lnTo>
                  <a:pt x="704" y="0"/>
                </a:lnTo>
                <a:lnTo>
                  <a:pt x="492" y="0"/>
                </a:lnTo>
                <a:cubicBezTo>
                  <a:pt x="243" y="0"/>
                  <a:pt x="155" y="124"/>
                  <a:pt x="155" y="336"/>
                </a:cubicBezTo>
                <a:lnTo>
                  <a:pt x="155" y="493"/>
                </a:lnTo>
                <a:lnTo>
                  <a:pt x="0" y="493"/>
                </a:lnTo>
                <a:lnTo>
                  <a:pt x="0" y="749"/>
                </a:lnTo>
                <a:lnTo>
                  <a:pt x="155" y="749"/>
                </a:lnTo>
                <a:lnTo>
                  <a:pt x="155" y="1506"/>
                </a:lnTo>
                <a:lnTo>
                  <a:pt x="467" y="1506"/>
                </a:lnTo>
                <a:lnTo>
                  <a:pt x="467" y="749"/>
                </a:lnTo>
                <a:lnTo>
                  <a:pt x="679" y="749"/>
                </a:lnTo>
                <a:lnTo>
                  <a:pt x="704" y="493"/>
                </a:lnTo>
                <a:lnTo>
                  <a:pt x="467" y="493"/>
                </a:lnTo>
                <a:lnTo>
                  <a:pt x="467" y="362"/>
                </a:lnTo>
                <a:cubicBezTo>
                  <a:pt x="467" y="293"/>
                  <a:pt x="473" y="255"/>
                  <a:pt x="573" y="255"/>
                </a:cubicBezTo>
                <a:close/>
              </a:path>
            </a:pathLst>
          </a:custGeom>
          <a:solidFill>
            <a:srgbClr val="969696">
              <a:alpha val="54902"/>
            </a:srgb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59" name="Freeform 7"/>
          <p:cNvSpPr>
            <a:spLocks noEditPoints="1"/>
          </p:cNvSpPr>
          <p:nvPr userDrawn="1"/>
        </p:nvSpPr>
        <p:spPr bwMode="auto">
          <a:xfrm>
            <a:off x="819610" y="6387435"/>
            <a:ext cx="142220" cy="136500"/>
          </a:xfrm>
          <a:custGeom>
            <a:avLst/>
            <a:gdLst>
              <a:gd name="T0" fmla="*/ 1176 w 1562"/>
              <a:gd name="T1" fmla="*/ 466 h 1491"/>
              <a:gd name="T2" fmla="*/ 1176 w 1562"/>
              <a:gd name="T3" fmla="*/ 466 h 1491"/>
              <a:gd name="T4" fmla="*/ 871 w 1562"/>
              <a:gd name="T5" fmla="*/ 636 h 1491"/>
              <a:gd name="T6" fmla="*/ 871 w 1562"/>
              <a:gd name="T7" fmla="*/ 488 h 1491"/>
              <a:gd name="T8" fmla="*/ 538 w 1562"/>
              <a:gd name="T9" fmla="*/ 488 h 1491"/>
              <a:gd name="T10" fmla="*/ 538 w 1562"/>
              <a:gd name="T11" fmla="*/ 1491 h 1491"/>
              <a:gd name="T12" fmla="*/ 871 w 1562"/>
              <a:gd name="T13" fmla="*/ 1491 h 1491"/>
              <a:gd name="T14" fmla="*/ 871 w 1562"/>
              <a:gd name="T15" fmla="*/ 931 h 1491"/>
              <a:gd name="T16" fmla="*/ 886 w 1562"/>
              <a:gd name="T17" fmla="*/ 850 h 1491"/>
              <a:gd name="T18" fmla="*/ 1057 w 1562"/>
              <a:gd name="T19" fmla="*/ 724 h 1491"/>
              <a:gd name="T20" fmla="*/ 1228 w 1562"/>
              <a:gd name="T21" fmla="*/ 953 h 1491"/>
              <a:gd name="T22" fmla="*/ 1228 w 1562"/>
              <a:gd name="T23" fmla="*/ 1491 h 1491"/>
              <a:gd name="T24" fmla="*/ 1562 w 1562"/>
              <a:gd name="T25" fmla="*/ 1491 h 1491"/>
              <a:gd name="T26" fmla="*/ 1562 w 1562"/>
              <a:gd name="T27" fmla="*/ 916 h 1491"/>
              <a:gd name="T28" fmla="*/ 1176 w 1562"/>
              <a:gd name="T29" fmla="*/ 466 h 1491"/>
              <a:gd name="T30" fmla="*/ 22 w 1562"/>
              <a:gd name="T31" fmla="*/ 1491 h 1491"/>
              <a:gd name="T32" fmla="*/ 22 w 1562"/>
              <a:gd name="T33" fmla="*/ 1491 h 1491"/>
              <a:gd name="T34" fmla="*/ 357 w 1562"/>
              <a:gd name="T35" fmla="*/ 1491 h 1491"/>
              <a:gd name="T36" fmla="*/ 357 w 1562"/>
              <a:gd name="T37" fmla="*/ 487 h 1491"/>
              <a:gd name="T38" fmla="*/ 22 w 1562"/>
              <a:gd name="T39" fmla="*/ 487 h 1491"/>
              <a:gd name="T40" fmla="*/ 22 w 1562"/>
              <a:gd name="T41" fmla="*/ 1491 h 1491"/>
              <a:gd name="T42" fmla="*/ 193 w 1562"/>
              <a:gd name="T43" fmla="*/ 0 h 1491"/>
              <a:gd name="T44" fmla="*/ 193 w 1562"/>
              <a:gd name="T45" fmla="*/ 0 h 1491"/>
              <a:gd name="T46" fmla="*/ 0 w 1562"/>
              <a:gd name="T47" fmla="*/ 178 h 1491"/>
              <a:gd name="T48" fmla="*/ 186 w 1562"/>
              <a:gd name="T49" fmla="*/ 347 h 1491"/>
              <a:gd name="T50" fmla="*/ 379 w 1562"/>
              <a:gd name="T51" fmla="*/ 178 h 1491"/>
              <a:gd name="T52" fmla="*/ 193 w 1562"/>
              <a:gd name="T53"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2" h="1491">
                <a:moveTo>
                  <a:pt x="1176" y="466"/>
                </a:moveTo>
                <a:lnTo>
                  <a:pt x="1176" y="466"/>
                </a:lnTo>
                <a:cubicBezTo>
                  <a:pt x="990" y="466"/>
                  <a:pt x="916" y="562"/>
                  <a:pt x="871" y="636"/>
                </a:cubicBezTo>
                <a:lnTo>
                  <a:pt x="871" y="488"/>
                </a:lnTo>
                <a:lnTo>
                  <a:pt x="538" y="488"/>
                </a:lnTo>
                <a:cubicBezTo>
                  <a:pt x="545" y="584"/>
                  <a:pt x="538" y="1491"/>
                  <a:pt x="538" y="1491"/>
                </a:cubicBezTo>
                <a:lnTo>
                  <a:pt x="871" y="1491"/>
                </a:lnTo>
                <a:lnTo>
                  <a:pt x="871" y="931"/>
                </a:lnTo>
                <a:cubicBezTo>
                  <a:pt x="871" y="901"/>
                  <a:pt x="871" y="872"/>
                  <a:pt x="886" y="850"/>
                </a:cubicBezTo>
                <a:cubicBezTo>
                  <a:pt x="909" y="791"/>
                  <a:pt x="961" y="724"/>
                  <a:pt x="1057" y="724"/>
                </a:cubicBezTo>
                <a:cubicBezTo>
                  <a:pt x="1176" y="724"/>
                  <a:pt x="1228" y="820"/>
                  <a:pt x="1228" y="953"/>
                </a:cubicBezTo>
                <a:lnTo>
                  <a:pt x="1228" y="1491"/>
                </a:lnTo>
                <a:lnTo>
                  <a:pt x="1562" y="1491"/>
                </a:lnTo>
                <a:lnTo>
                  <a:pt x="1562" y="916"/>
                </a:lnTo>
                <a:cubicBezTo>
                  <a:pt x="1562" y="606"/>
                  <a:pt x="1398" y="466"/>
                  <a:pt x="1176" y="466"/>
                </a:cubicBezTo>
                <a:close/>
                <a:moveTo>
                  <a:pt x="22" y="1491"/>
                </a:moveTo>
                <a:lnTo>
                  <a:pt x="22" y="1491"/>
                </a:lnTo>
                <a:lnTo>
                  <a:pt x="357" y="1491"/>
                </a:lnTo>
                <a:lnTo>
                  <a:pt x="357" y="487"/>
                </a:lnTo>
                <a:lnTo>
                  <a:pt x="22" y="487"/>
                </a:lnTo>
                <a:lnTo>
                  <a:pt x="22" y="1491"/>
                </a:lnTo>
                <a:close/>
                <a:moveTo>
                  <a:pt x="193" y="0"/>
                </a:moveTo>
                <a:lnTo>
                  <a:pt x="193" y="0"/>
                </a:lnTo>
                <a:cubicBezTo>
                  <a:pt x="74" y="0"/>
                  <a:pt x="0" y="82"/>
                  <a:pt x="0" y="178"/>
                </a:cubicBezTo>
                <a:cubicBezTo>
                  <a:pt x="0" y="273"/>
                  <a:pt x="74" y="347"/>
                  <a:pt x="186" y="347"/>
                </a:cubicBezTo>
                <a:cubicBezTo>
                  <a:pt x="305" y="347"/>
                  <a:pt x="379" y="273"/>
                  <a:pt x="379" y="178"/>
                </a:cubicBezTo>
                <a:cubicBezTo>
                  <a:pt x="379" y="82"/>
                  <a:pt x="305" y="0"/>
                  <a:pt x="193" y="0"/>
                </a:cubicBezTo>
                <a:close/>
              </a:path>
            </a:pathLst>
          </a:custGeom>
          <a:solidFill>
            <a:srgbClr val="969696">
              <a:alpha val="54902"/>
            </a:srgb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60" name="Freeform 8">
            <a:hlinkClick r:id="rId3"/>
          </p:cNvPr>
          <p:cNvSpPr>
            <a:spLocks/>
          </p:cNvSpPr>
          <p:nvPr userDrawn="1"/>
        </p:nvSpPr>
        <p:spPr bwMode="auto">
          <a:xfrm>
            <a:off x="1249952" y="6399834"/>
            <a:ext cx="153964" cy="125761"/>
          </a:xfrm>
          <a:custGeom>
            <a:avLst/>
            <a:gdLst>
              <a:gd name="T0" fmla="*/ 1491 w 1690"/>
              <a:gd name="T1" fmla="*/ 223 h 1374"/>
              <a:gd name="T2" fmla="*/ 1491 w 1690"/>
              <a:gd name="T3" fmla="*/ 223 h 1374"/>
              <a:gd name="T4" fmla="*/ 1647 w 1690"/>
              <a:gd name="T5" fmla="*/ 30 h 1374"/>
              <a:gd name="T6" fmla="*/ 1424 w 1690"/>
              <a:gd name="T7" fmla="*/ 108 h 1374"/>
              <a:gd name="T8" fmla="*/ 1171 w 1690"/>
              <a:gd name="T9" fmla="*/ 0 h 1374"/>
              <a:gd name="T10" fmla="*/ 821 w 1690"/>
              <a:gd name="T11" fmla="*/ 356 h 1374"/>
              <a:gd name="T12" fmla="*/ 827 w 1690"/>
              <a:gd name="T13" fmla="*/ 428 h 1374"/>
              <a:gd name="T14" fmla="*/ 114 w 1690"/>
              <a:gd name="T15" fmla="*/ 66 h 1374"/>
              <a:gd name="T16" fmla="*/ 72 w 1690"/>
              <a:gd name="T17" fmla="*/ 241 h 1374"/>
              <a:gd name="T18" fmla="*/ 223 w 1690"/>
              <a:gd name="T19" fmla="*/ 530 h 1374"/>
              <a:gd name="T20" fmla="*/ 66 w 1690"/>
              <a:gd name="T21" fmla="*/ 488 h 1374"/>
              <a:gd name="T22" fmla="*/ 66 w 1690"/>
              <a:gd name="T23" fmla="*/ 494 h 1374"/>
              <a:gd name="T24" fmla="*/ 344 w 1690"/>
              <a:gd name="T25" fmla="*/ 832 h 1374"/>
              <a:gd name="T26" fmla="*/ 253 w 1690"/>
              <a:gd name="T27" fmla="*/ 844 h 1374"/>
              <a:gd name="T28" fmla="*/ 187 w 1690"/>
              <a:gd name="T29" fmla="*/ 838 h 1374"/>
              <a:gd name="T30" fmla="*/ 513 w 1690"/>
              <a:gd name="T31" fmla="*/ 1079 h 1374"/>
              <a:gd name="T32" fmla="*/ 78 w 1690"/>
              <a:gd name="T33" fmla="*/ 1230 h 1374"/>
              <a:gd name="T34" fmla="*/ 0 w 1690"/>
              <a:gd name="T35" fmla="*/ 1224 h 1374"/>
              <a:gd name="T36" fmla="*/ 525 w 1690"/>
              <a:gd name="T37" fmla="*/ 1374 h 1374"/>
              <a:gd name="T38" fmla="*/ 1521 w 1690"/>
              <a:gd name="T39" fmla="*/ 392 h 1374"/>
              <a:gd name="T40" fmla="*/ 1521 w 1690"/>
              <a:gd name="T41" fmla="*/ 344 h 1374"/>
              <a:gd name="T42" fmla="*/ 1690 w 1690"/>
              <a:gd name="T43" fmla="*/ 163 h 1374"/>
              <a:gd name="T44" fmla="*/ 1491 w 1690"/>
              <a:gd name="T45" fmla="*/ 223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0" h="1374">
                <a:moveTo>
                  <a:pt x="1491" y="223"/>
                </a:moveTo>
                <a:lnTo>
                  <a:pt x="1491" y="223"/>
                </a:lnTo>
                <a:cubicBezTo>
                  <a:pt x="1569" y="175"/>
                  <a:pt x="1617" y="108"/>
                  <a:pt x="1647" y="30"/>
                </a:cubicBezTo>
                <a:cubicBezTo>
                  <a:pt x="1581" y="66"/>
                  <a:pt x="1509" y="96"/>
                  <a:pt x="1424" y="108"/>
                </a:cubicBezTo>
                <a:cubicBezTo>
                  <a:pt x="1358" y="42"/>
                  <a:pt x="1273" y="0"/>
                  <a:pt x="1171" y="0"/>
                </a:cubicBezTo>
                <a:cubicBezTo>
                  <a:pt x="977" y="0"/>
                  <a:pt x="821" y="157"/>
                  <a:pt x="821" y="356"/>
                </a:cubicBezTo>
                <a:cubicBezTo>
                  <a:pt x="821" y="374"/>
                  <a:pt x="827" y="404"/>
                  <a:pt x="827" y="428"/>
                </a:cubicBezTo>
                <a:cubicBezTo>
                  <a:pt x="543" y="410"/>
                  <a:pt x="283" y="277"/>
                  <a:pt x="114" y="66"/>
                </a:cubicBezTo>
                <a:cubicBezTo>
                  <a:pt x="84" y="120"/>
                  <a:pt x="72" y="175"/>
                  <a:pt x="72" y="241"/>
                </a:cubicBezTo>
                <a:cubicBezTo>
                  <a:pt x="72" y="362"/>
                  <a:pt x="132" y="470"/>
                  <a:pt x="223" y="530"/>
                </a:cubicBezTo>
                <a:cubicBezTo>
                  <a:pt x="169" y="530"/>
                  <a:pt x="114" y="512"/>
                  <a:pt x="66" y="488"/>
                </a:cubicBezTo>
                <a:lnTo>
                  <a:pt x="66" y="494"/>
                </a:lnTo>
                <a:cubicBezTo>
                  <a:pt x="66" y="663"/>
                  <a:pt x="187" y="802"/>
                  <a:pt x="344" y="832"/>
                </a:cubicBezTo>
                <a:cubicBezTo>
                  <a:pt x="313" y="838"/>
                  <a:pt x="283" y="844"/>
                  <a:pt x="253" y="844"/>
                </a:cubicBezTo>
                <a:cubicBezTo>
                  <a:pt x="235" y="844"/>
                  <a:pt x="211" y="838"/>
                  <a:pt x="187" y="838"/>
                </a:cubicBezTo>
                <a:cubicBezTo>
                  <a:pt x="235" y="977"/>
                  <a:pt x="356" y="1073"/>
                  <a:pt x="513" y="1079"/>
                </a:cubicBezTo>
                <a:cubicBezTo>
                  <a:pt x="392" y="1170"/>
                  <a:pt x="241" y="1230"/>
                  <a:pt x="78" y="1230"/>
                </a:cubicBezTo>
                <a:cubicBezTo>
                  <a:pt x="54" y="1230"/>
                  <a:pt x="24" y="1230"/>
                  <a:pt x="0" y="1224"/>
                </a:cubicBezTo>
                <a:cubicBezTo>
                  <a:pt x="151" y="1326"/>
                  <a:pt x="338" y="1374"/>
                  <a:pt x="525" y="1374"/>
                </a:cubicBezTo>
                <a:cubicBezTo>
                  <a:pt x="1171" y="1374"/>
                  <a:pt x="1521" y="844"/>
                  <a:pt x="1521" y="392"/>
                </a:cubicBezTo>
                <a:lnTo>
                  <a:pt x="1521" y="344"/>
                </a:lnTo>
                <a:cubicBezTo>
                  <a:pt x="1587" y="295"/>
                  <a:pt x="1647" y="235"/>
                  <a:pt x="1690" y="163"/>
                </a:cubicBezTo>
                <a:cubicBezTo>
                  <a:pt x="1635" y="193"/>
                  <a:pt x="1569" y="211"/>
                  <a:pt x="1491" y="223"/>
                </a:cubicBezTo>
                <a:close/>
              </a:path>
            </a:pathLst>
          </a:custGeom>
          <a:solidFill>
            <a:srgbClr val="969696">
              <a:alpha val="54902"/>
            </a:srgb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61" name="Oval 60"/>
          <p:cNvSpPr/>
          <p:nvPr userDrawn="1"/>
        </p:nvSpPr>
        <p:spPr>
          <a:xfrm>
            <a:off x="724119"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67" dirty="0"/>
          </a:p>
        </p:txBody>
      </p:sp>
      <p:sp>
        <p:nvSpPr>
          <p:cNvPr id="62" name="Oval 61"/>
          <p:cNvSpPr/>
          <p:nvPr userDrawn="1"/>
        </p:nvSpPr>
        <p:spPr>
          <a:xfrm>
            <a:off x="287906"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67" dirty="0"/>
          </a:p>
        </p:txBody>
      </p:sp>
      <p:sp>
        <p:nvSpPr>
          <p:cNvPr id="63" name="Oval 62"/>
          <p:cNvSpPr/>
          <p:nvPr userDrawn="1"/>
        </p:nvSpPr>
        <p:spPr>
          <a:xfrm rot="10800000">
            <a:off x="1160332"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67" dirty="0"/>
          </a:p>
        </p:txBody>
      </p:sp>
      <p:cxnSp>
        <p:nvCxnSpPr>
          <p:cNvPr id="100" name="Straight Connector 99"/>
          <p:cNvCxnSpPr/>
          <p:nvPr userDrawn="1"/>
        </p:nvCxnSpPr>
        <p:spPr>
          <a:xfrm>
            <a:off x="5143082" y="1160748"/>
            <a:ext cx="1905836" cy="0"/>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228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250"/>
                                        <p:tgtEl>
                                          <p:spTgt spid="33"/>
                                        </p:tgtEl>
                                      </p:cBhvr>
                                    </p:animEffect>
                                  </p:childTnLst>
                                </p:cTn>
                              </p:par>
                              <p:par>
                                <p:cTn id="11" presetID="10" presetClass="entr" presetSubtype="0" fill="hold" grpId="0" nodeType="withEffect">
                                  <p:stCondLst>
                                    <p:cond delay="125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3" grpId="0" animBg="1"/>
      <p:bldP spid="34"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Custom Layout 1">
    <p:spTree>
      <p:nvGrpSpPr>
        <p:cNvPr id="1" name="Shape 30"/>
        <p:cNvGrpSpPr/>
        <p:nvPr/>
      </p:nvGrpSpPr>
      <p:grpSpPr>
        <a:xfrm>
          <a:off x="0" y="0"/>
          <a:ext cx="0" cy="0"/>
          <a:chOff x="0" y="0"/>
          <a:chExt cx="0" cy="0"/>
        </a:xfrm>
      </p:grpSpPr>
      <p:sp>
        <p:nvSpPr>
          <p:cNvPr id="5" name="Text Placeholder 4"/>
          <p:cNvSpPr>
            <a:spLocks noGrp="1"/>
          </p:cNvSpPr>
          <p:nvPr>
            <p:ph type="body" sz="quarter" idx="10"/>
          </p:nvPr>
        </p:nvSpPr>
        <p:spPr>
          <a:xfrm>
            <a:off x="803275" y="588963"/>
            <a:ext cx="5100637" cy="3333332"/>
          </a:xfrm>
        </p:spPr>
        <p:txBody>
          <a:bodyPr anchor="b">
            <a:noAutofit/>
          </a:bodyPr>
          <a:lstStyle>
            <a:lvl1pPr marL="0" indent="0">
              <a:buNone/>
              <a:defRPr sz="6000">
                <a:solidFill>
                  <a:schemeClr val="tx1"/>
                </a:solidFill>
                <a:latin typeface="+mj-lt"/>
              </a:defRPr>
            </a:lvl1pPr>
          </a:lstStyle>
          <a:p>
            <a:pPr lvl="0"/>
            <a:r>
              <a:rPr lang="en-US" dirty="0"/>
              <a:t>Click to edit Master text styles</a:t>
            </a:r>
          </a:p>
        </p:txBody>
      </p:sp>
      <p:sp>
        <p:nvSpPr>
          <p:cNvPr id="7" name="Text Placeholder 4"/>
          <p:cNvSpPr>
            <a:spLocks noGrp="1"/>
          </p:cNvSpPr>
          <p:nvPr>
            <p:ph type="body" sz="quarter" idx="11"/>
          </p:nvPr>
        </p:nvSpPr>
        <p:spPr>
          <a:xfrm>
            <a:off x="803275" y="4018547"/>
            <a:ext cx="5100637" cy="2316353"/>
          </a:xfrm>
        </p:spPr>
        <p:txBody>
          <a:bodyPr anchor="t">
            <a:noAutofit/>
          </a:bodyPr>
          <a:lstStyle>
            <a:lvl1pPr marL="0" indent="0">
              <a:buNone/>
              <a:defRPr sz="16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44945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6_Custom Layout 1">
    <p:spTree>
      <p:nvGrpSpPr>
        <p:cNvPr id="1" name="Shape 30"/>
        <p:cNvGrpSpPr/>
        <p:nvPr/>
      </p:nvGrpSpPr>
      <p:grpSpPr>
        <a:xfrm>
          <a:off x="0" y="0"/>
          <a:ext cx="0" cy="0"/>
          <a:chOff x="0" y="0"/>
          <a:chExt cx="0" cy="0"/>
        </a:xfrm>
      </p:grpSpPr>
      <p:sp>
        <p:nvSpPr>
          <p:cNvPr id="5" name="Text Placeholder 4"/>
          <p:cNvSpPr>
            <a:spLocks noGrp="1"/>
          </p:cNvSpPr>
          <p:nvPr>
            <p:ph type="body" sz="quarter" idx="10"/>
          </p:nvPr>
        </p:nvSpPr>
        <p:spPr>
          <a:xfrm>
            <a:off x="6339699" y="588963"/>
            <a:ext cx="5012513" cy="2704737"/>
          </a:xfrm>
        </p:spPr>
        <p:txBody>
          <a:bodyPr anchor="b">
            <a:noAutofit/>
          </a:bodyPr>
          <a:lstStyle>
            <a:lvl1pPr marL="0" indent="0">
              <a:buNone/>
              <a:defRPr sz="8000">
                <a:solidFill>
                  <a:schemeClr val="tx1"/>
                </a:solidFill>
                <a:latin typeface="+mj-lt"/>
              </a:defRPr>
            </a:lvl1pPr>
          </a:lstStyle>
          <a:p>
            <a:pPr lvl="0"/>
            <a:r>
              <a:rPr lang="en-US" dirty="0"/>
              <a:t>Click to edit Master text styles</a:t>
            </a:r>
          </a:p>
        </p:txBody>
      </p:sp>
      <p:sp>
        <p:nvSpPr>
          <p:cNvPr id="7" name="Text Placeholder 4"/>
          <p:cNvSpPr>
            <a:spLocks noGrp="1"/>
          </p:cNvSpPr>
          <p:nvPr>
            <p:ph type="body" sz="quarter" idx="11"/>
          </p:nvPr>
        </p:nvSpPr>
        <p:spPr>
          <a:xfrm>
            <a:off x="6339699" y="3519637"/>
            <a:ext cx="5012513" cy="2718463"/>
          </a:xfrm>
        </p:spPr>
        <p:txBody>
          <a:bodyPr anchor="t">
            <a:noAutofit/>
          </a:bodyPr>
          <a:lstStyle>
            <a:lvl1pPr marL="0" indent="0">
              <a:buNone/>
              <a:defRPr sz="24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3237739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5_Custom Layout 1">
    <p:spTree>
      <p:nvGrpSpPr>
        <p:cNvPr id="1" name="Shape 30"/>
        <p:cNvGrpSpPr/>
        <p:nvPr/>
      </p:nvGrpSpPr>
      <p:grpSpPr>
        <a:xfrm>
          <a:off x="0" y="0"/>
          <a:ext cx="0" cy="0"/>
          <a:chOff x="0" y="0"/>
          <a:chExt cx="0" cy="0"/>
        </a:xfrm>
      </p:grpSpPr>
      <p:sp>
        <p:nvSpPr>
          <p:cNvPr id="5" name="Text Placeholder 4"/>
          <p:cNvSpPr>
            <a:spLocks noGrp="1"/>
          </p:cNvSpPr>
          <p:nvPr>
            <p:ph type="body" sz="quarter" idx="10"/>
          </p:nvPr>
        </p:nvSpPr>
        <p:spPr>
          <a:xfrm>
            <a:off x="7017745" y="588963"/>
            <a:ext cx="4334467" cy="2704737"/>
          </a:xfrm>
        </p:spPr>
        <p:txBody>
          <a:bodyPr anchor="b">
            <a:noAutofit/>
          </a:bodyPr>
          <a:lstStyle>
            <a:lvl1pPr marL="0" indent="0">
              <a:buNone/>
              <a:defRPr sz="8000">
                <a:solidFill>
                  <a:schemeClr val="tx1"/>
                </a:solidFill>
                <a:latin typeface="+mj-lt"/>
              </a:defRPr>
            </a:lvl1pPr>
          </a:lstStyle>
          <a:p>
            <a:pPr lvl="0"/>
            <a:r>
              <a:rPr lang="en-US" dirty="0"/>
              <a:t>Click to edit Master text styles</a:t>
            </a:r>
          </a:p>
        </p:txBody>
      </p:sp>
      <p:sp>
        <p:nvSpPr>
          <p:cNvPr id="7" name="Text Placeholder 4"/>
          <p:cNvSpPr>
            <a:spLocks noGrp="1"/>
          </p:cNvSpPr>
          <p:nvPr>
            <p:ph type="body" sz="quarter" idx="11"/>
          </p:nvPr>
        </p:nvSpPr>
        <p:spPr>
          <a:xfrm>
            <a:off x="7017745" y="3519637"/>
            <a:ext cx="4334467" cy="2718463"/>
          </a:xfrm>
        </p:spPr>
        <p:txBody>
          <a:bodyPr anchor="t">
            <a:noAutofit/>
          </a:bodyPr>
          <a:lstStyle>
            <a:lvl1pPr marL="0" indent="0">
              <a:buNone/>
              <a:defRPr sz="16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3459941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image" Target="../media/image1.jp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912223"/>
            <a:ext cx="10515600" cy="778465"/>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943099"/>
            <a:ext cx="10515600" cy="42338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a:extLst>
              <a:ext uri="{FF2B5EF4-FFF2-40B4-BE49-F238E27FC236}">
                <a16:creationId xmlns:a16="http://schemas.microsoft.com/office/drawing/2014/main" id="{BF651AC1-A768-0A47-9777-236C8ABBBA70}"/>
              </a:ext>
            </a:extLst>
          </p:cNvPr>
          <p:cNvSpPr txBox="1"/>
          <p:nvPr userDrawn="1"/>
        </p:nvSpPr>
        <p:spPr>
          <a:xfrm>
            <a:off x="11513157" y="6537487"/>
            <a:ext cx="377026" cy="276999"/>
          </a:xfrm>
          <a:prstGeom prst="rect">
            <a:avLst/>
          </a:prstGeom>
          <a:noFill/>
        </p:spPr>
        <p:txBody>
          <a:bodyPr wrap="none" rtlCol="0">
            <a:spAutoFit/>
          </a:bodyPr>
          <a:lstStyle/>
          <a:p>
            <a:fld id="{8E347079-77C2-824D-A149-A14398CBCDE4}" type="slidenum">
              <a:rPr lang="en-US" sz="1200" smtClean="0"/>
              <a:t>‹#›</a:t>
            </a:fld>
            <a:endParaRPr lang="en-US" sz="1200" dirty="0"/>
          </a:p>
        </p:txBody>
      </p:sp>
      <p:pic>
        <p:nvPicPr>
          <p:cNvPr id="8" name="Picture 7" descr="A close up of a sign&#10;&#10;Description automatically generated">
            <a:extLst>
              <a:ext uri="{FF2B5EF4-FFF2-40B4-BE49-F238E27FC236}">
                <a16:creationId xmlns:a16="http://schemas.microsoft.com/office/drawing/2014/main" id="{BCF37F79-E91A-1D4F-948D-D170331D7FC4}"/>
              </a:ext>
            </a:extLst>
          </p:cNvPr>
          <p:cNvPicPr>
            <a:picLocks noChangeAspect="1"/>
          </p:cNvPicPr>
          <p:nvPr userDrawn="1"/>
        </p:nvPicPr>
        <p:blipFill>
          <a:blip r:embed="rId63">
            <a:extLst>
              <a:ext uri="{28A0092B-C50C-407E-A947-70E740481C1C}">
                <a14:useLocalDpi xmlns:a14="http://schemas.microsoft.com/office/drawing/2010/main" val="0"/>
              </a:ext>
            </a:extLst>
          </a:blip>
          <a:stretch>
            <a:fillRect/>
          </a:stretch>
        </p:blipFill>
        <p:spPr>
          <a:xfrm>
            <a:off x="517555" y="6440674"/>
            <a:ext cx="1124247" cy="373812"/>
          </a:xfrm>
          <a:prstGeom prst="rect">
            <a:avLst/>
          </a:prstGeom>
        </p:spPr>
      </p:pic>
    </p:spTree>
    <p:extLst>
      <p:ext uri="{BB962C8B-B14F-4D97-AF65-F5344CB8AC3E}">
        <p14:creationId xmlns:p14="http://schemas.microsoft.com/office/powerpoint/2010/main" val="792325837"/>
      </p:ext>
    </p:extLst>
  </p:cSld>
  <p:clrMap bg1="lt1" tx1="dk1" bg2="lt2" tx2="dk2" accent1="accent1" accent2="accent2" accent3="accent3" accent4="accent4" accent5="accent5" accent6="accent6" hlink="hlink" folHlink="folHlink"/>
  <p:sldLayoutIdLst>
    <p:sldLayoutId id="2147483660" r:id="rId1"/>
    <p:sldLayoutId id="2147483717" r:id="rId2"/>
    <p:sldLayoutId id="2147483707" r:id="rId3"/>
    <p:sldLayoutId id="2147483675" r:id="rId4"/>
    <p:sldLayoutId id="2147483686" r:id="rId5"/>
    <p:sldLayoutId id="2147483685" r:id="rId6"/>
    <p:sldLayoutId id="2147483678" r:id="rId7"/>
    <p:sldLayoutId id="2147483682" r:id="rId8"/>
    <p:sldLayoutId id="2147483716" r:id="rId9"/>
    <p:sldLayoutId id="2147483684" r:id="rId10"/>
    <p:sldLayoutId id="2147483680" r:id="rId11"/>
    <p:sldLayoutId id="2147483669" r:id="rId12"/>
    <p:sldLayoutId id="2147483671" r:id="rId13"/>
    <p:sldLayoutId id="2147483704" r:id="rId14"/>
    <p:sldLayoutId id="2147483705" r:id="rId15"/>
    <p:sldLayoutId id="2147483706" r:id="rId16"/>
    <p:sldLayoutId id="2147483715" r:id="rId17"/>
    <p:sldLayoutId id="2147483723" r:id="rId18"/>
    <p:sldLayoutId id="2147483710" r:id="rId19"/>
    <p:sldLayoutId id="2147483712" r:id="rId20"/>
    <p:sldLayoutId id="2147483711" r:id="rId21"/>
    <p:sldLayoutId id="2147483697" r:id="rId22"/>
    <p:sldLayoutId id="2147483673" r:id="rId23"/>
    <p:sldLayoutId id="2147483714" r:id="rId24"/>
    <p:sldLayoutId id="2147483692" r:id="rId25"/>
    <p:sldLayoutId id="2147483681" r:id="rId26"/>
    <p:sldLayoutId id="2147483683" r:id="rId27"/>
    <p:sldLayoutId id="2147483700" r:id="rId28"/>
    <p:sldLayoutId id="2147483677" r:id="rId29"/>
    <p:sldLayoutId id="2147483679" r:id="rId30"/>
    <p:sldLayoutId id="2147483698" r:id="rId31"/>
    <p:sldLayoutId id="2147483676" r:id="rId32"/>
    <p:sldLayoutId id="2147483670" r:id="rId33"/>
    <p:sldLayoutId id="2147483688" r:id="rId34"/>
    <p:sldLayoutId id="2147483709" r:id="rId35"/>
    <p:sldLayoutId id="2147483708" r:id="rId36"/>
    <p:sldLayoutId id="2147483691" r:id="rId37"/>
    <p:sldLayoutId id="2147483690" r:id="rId38"/>
    <p:sldLayoutId id="2147483672" r:id="rId39"/>
    <p:sldLayoutId id="2147483713" r:id="rId40"/>
    <p:sldLayoutId id="2147483674" r:id="rId41"/>
    <p:sldLayoutId id="2147483702" r:id="rId42"/>
    <p:sldLayoutId id="2147483703" r:id="rId43"/>
    <p:sldLayoutId id="2147483695" r:id="rId44"/>
    <p:sldLayoutId id="2147483701" r:id="rId45"/>
    <p:sldLayoutId id="2147483699" r:id="rId46"/>
    <p:sldLayoutId id="2147483696" r:id="rId47"/>
    <p:sldLayoutId id="2147483687" r:id="rId48"/>
    <p:sldLayoutId id="2147483693" r:id="rId49"/>
    <p:sldLayoutId id="2147483694" r:id="rId50"/>
    <p:sldLayoutId id="2147483689" r:id="rId51"/>
    <p:sldLayoutId id="2147483718" r:id="rId52"/>
    <p:sldLayoutId id="2147483719" r:id="rId53"/>
    <p:sldLayoutId id="2147483721" r:id="rId54"/>
    <p:sldLayoutId id="2147483722" r:id="rId55"/>
    <p:sldLayoutId id="2147483730" r:id="rId56"/>
    <p:sldLayoutId id="2147483731" r:id="rId57"/>
    <p:sldLayoutId id="2147483732" r:id="rId58"/>
    <p:sldLayoutId id="2147483734" r:id="rId59"/>
    <p:sldLayoutId id="2147483735" r:id="rId60"/>
    <p:sldLayoutId id="2147483736" r:id="rId6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5" name="Shape 55"/>
          <p:cNvSpPr txBox="1"/>
          <p:nvPr/>
        </p:nvSpPr>
        <p:spPr>
          <a:xfrm>
            <a:off x="3735900" y="3076933"/>
            <a:ext cx="6840400" cy="1520000"/>
          </a:xfrm>
          <a:prstGeom prst="rect">
            <a:avLst/>
          </a:prstGeom>
          <a:noFill/>
          <a:ln>
            <a:noFill/>
          </a:ln>
        </p:spPr>
        <p:txBody>
          <a:bodyPr lIns="121900" tIns="121900" rIns="121900" bIns="121900" anchor="b" anchorCtr="0">
            <a:noAutofit/>
          </a:bodyPr>
          <a:lstStyle/>
          <a:p>
            <a:r>
              <a:rPr lang="en-GB" sz="8000" b="1" dirty="0">
                <a:solidFill>
                  <a:srgbClr val="FFFFFF"/>
                </a:solidFill>
                <a:latin typeface="+mj-lt"/>
                <a:ea typeface="Raleway"/>
                <a:cs typeface="Raleway"/>
                <a:sym typeface="Raleway"/>
              </a:rPr>
              <a:t>YOUR PITCH</a:t>
            </a:r>
          </a:p>
        </p:txBody>
      </p:sp>
      <p:cxnSp>
        <p:nvCxnSpPr>
          <p:cNvPr id="57" name="Shape 57"/>
          <p:cNvCxnSpPr/>
          <p:nvPr/>
        </p:nvCxnSpPr>
        <p:spPr>
          <a:xfrm>
            <a:off x="3735900" y="4450367"/>
            <a:ext cx="8462800" cy="0"/>
          </a:xfrm>
          <a:prstGeom prst="straightConnector1">
            <a:avLst/>
          </a:prstGeom>
          <a:noFill/>
          <a:ln w="9525" cap="flat" cmpd="sng">
            <a:solidFill>
              <a:schemeClr val="lt1"/>
            </a:solidFill>
            <a:prstDash val="solid"/>
            <a:round/>
            <a:headEnd type="none" w="lg" len="lg"/>
            <a:tailEnd type="none" w="lg" len="lg"/>
          </a:ln>
        </p:spPr>
      </p:cxnSp>
      <p:sp>
        <p:nvSpPr>
          <p:cNvPr id="58" name="Shape 58"/>
          <p:cNvSpPr txBox="1"/>
          <p:nvPr/>
        </p:nvSpPr>
        <p:spPr>
          <a:xfrm>
            <a:off x="3735900" y="4596933"/>
            <a:ext cx="6840400" cy="1081600"/>
          </a:xfrm>
          <a:prstGeom prst="rect">
            <a:avLst/>
          </a:prstGeom>
          <a:noFill/>
          <a:ln>
            <a:noFill/>
          </a:ln>
        </p:spPr>
        <p:txBody>
          <a:bodyPr lIns="121900" tIns="121900" rIns="121900" bIns="121900" anchor="t" anchorCtr="0">
            <a:noAutofit/>
          </a:bodyPr>
          <a:lstStyle/>
          <a:p>
            <a:r>
              <a:rPr lang="en-GB" sz="1600" dirty="0">
                <a:solidFill>
                  <a:srgbClr val="FFFFFF"/>
                </a:solidFill>
                <a:ea typeface="Open Sans"/>
                <a:cs typeface="Open Sans"/>
                <a:sym typeface="Open Sans"/>
              </a:rPr>
              <a:t>OPTERRE BASECAMP STEP 4.3</a:t>
            </a:r>
          </a:p>
        </p:txBody>
      </p:sp>
      <p:pic>
        <p:nvPicPr>
          <p:cNvPr id="4" name="Picture 3">
            <a:extLst>
              <a:ext uri="{FF2B5EF4-FFF2-40B4-BE49-F238E27FC236}">
                <a16:creationId xmlns:a16="http://schemas.microsoft.com/office/drawing/2014/main" id="{418F080F-69C2-A149-999E-C1492F0D0C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3941" y="3268042"/>
            <a:ext cx="1104900" cy="1435100"/>
          </a:xfrm>
          <a:prstGeom prst="rect">
            <a:avLst/>
          </a:prstGeom>
        </p:spPr>
      </p:pic>
    </p:spTree>
    <p:extLst>
      <p:ext uri="{BB962C8B-B14F-4D97-AF65-F5344CB8AC3E}">
        <p14:creationId xmlns:p14="http://schemas.microsoft.com/office/powerpoint/2010/main" val="2406159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2" presetClass="entr" presetSubtype="2"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 calcmode="lin" valueType="num">
                                      <p:cBhvr additive="base">
                                        <p:cTn id="10" dur="500" fill="hold"/>
                                        <p:tgtEl>
                                          <p:spTgt spid="57"/>
                                        </p:tgtEl>
                                        <p:attrNameLst>
                                          <p:attrName>ppt_x</p:attrName>
                                        </p:attrNameLst>
                                      </p:cBhvr>
                                      <p:tavLst>
                                        <p:tav tm="0">
                                          <p:val>
                                            <p:strVal val="1+#ppt_w/2"/>
                                          </p:val>
                                        </p:tav>
                                        <p:tav tm="100000">
                                          <p:val>
                                            <p:strVal val="#ppt_x"/>
                                          </p:val>
                                        </p:tav>
                                      </p:tavLst>
                                    </p:anim>
                                    <p:anim calcmode="lin" valueType="num">
                                      <p:cBhvr additive="base">
                                        <p:cTn id="11" dur="500" fill="hold"/>
                                        <p:tgtEl>
                                          <p:spTgt spid="57"/>
                                        </p:tgtEl>
                                        <p:attrNameLst>
                                          <p:attrName>ppt_y</p:attrName>
                                        </p:attrNameLst>
                                      </p:cBhvr>
                                      <p:tavLst>
                                        <p:tav tm="0">
                                          <p:val>
                                            <p:strVal val="#ppt_y"/>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7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standing in front of a sunset&#10;&#10;Description automatically generated">
            <a:extLst>
              <a:ext uri="{FF2B5EF4-FFF2-40B4-BE49-F238E27FC236}">
                <a16:creationId xmlns:a16="http://schemas.microsoft.com/office/drawing/2014/main" id="{D3FC1B67-7142-4541-BCA5-996CF3D81BD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0008" b="10008"/>
          <a:stretch>
            <a:fillRect/>
          </a:stretch>
        </p:blipFill>
        <p:spPr/>
      </p:pic>
      <p:sp>
        <p:nvSpPr>
          <p:cNvPr id="3" name="Text Placeholder 2">
            <a:extLst>
              <a:ext uri="{FF2B5EF4-FFF2-40B4-BE49-F238E27FC236}">
                <a16:creationId xmlns:a16="http://schemas.microsoft.com/office/drawing/2014/main" id="{1F3D8464-6219-1A42-A74F-56CE074E956C}"/>
              </a:ext>
            </a:extLst>
          </p:cNvPr>
          <p:cNvSpPr>
            <a:spLocks noGrp="1"/>
          </p:cNvSpPr>
          <p:nvPr>
            <p:ph type="body" sz="quarter" idx="10"/>
          </p:nvPr>
        </p:nvSpPr>
        <p:spPr/>
        <p:txBody>
          <a:bodyPr/>
          <a:lstStyle/>
          <a:p>
            <a:r>
              <a:rPr lang="en-US" sz="5400" dirty="0"/>
              <a:t>Enhance your story with enthusiasm and confidence</a:t>
            </a:r>
          </a:p>
        </p:txBody>
      </p:sp>
      <p:sp>
        <p:nvSpPr>
          <p:cNvPr id="4" name="Text Placeholder 3">
            <a:extLst>
              <a:ext uri="{FF2B5EF4-FFF2-40B4-BE49-F238E27FC236}">
                <a16:creationId xmlns:a16="http://schemas.microsoft.com/office/drawing/2014/main" id="{1CE03EA3-6810-394D-9CCE-230B9CB2D09E}"/>
              </a:ext>
            </a:extLst>
          </p:cNvPr>
          <p:cNvSpPr>
            <a:spLocks noGrp="1"/>
          </p:cNvSpPr>
          <p:nvPr>
            <p:ph type="body" sz="quarter" idx="11"/>
          </p:nvPr>
        </p:nvSpPr>
        <p:spPr>
          <a:xfrm>
            <a:off x="704088" y="4325112"/>
            <a:ext cx="5828261" cy="1490401"/>
          </a:xfrm>
        </p:spPr>
        <p:txBody>
          <a:bodyPr/>
          <a:lstStyle/>
          <a:p>
            <a:r>
              <a:rPr lang="en-US" dirty="0"/>
              <a:t>People buy (or invest) in those who really want to help the customer.  You don’t need to gush like a sports caster; nor should you act cheesy, like a used car salesman; nor should you act like you can’t be bothered. </a:t>
            </a:r>
          </a:p>
        </p:txBody>
      </p:sp>
    </p:spTree>
    <p:extLst>
      <p:ext uri="{BB962C8B-B14F-4D97-AF65-F5344CB8AC3E}">
        <p14:creationId xmlns:p14="http://schemas.microsoft.com/office/powerpoint/2010/main" val="102210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large crowd of people in a room&#10;&#10;Description automatically generated">
            <a:extLst>
              <a:ext uri="{FF2B5EF4-FFF2-40B4-BE49-F238E27FC236}">
                <a16:creationId xmlns:a16="http://schemas.microsoft.com/office/drawing/2014/main" id="{132CE43F-115E-E245-9BE5-F32666090898}"/>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8252" r="18252"/>
          <a:stretch>
            <a:fillRect/>
          </a:stretch>
        </p:blipFill>
        <p:spPr/>
      </p:pic>
      <p:sp>
        <p:nvSpPr>
          <p:cNvPr id="4" name="Text Placeholder 3">
            <a:extLst>
              <a:ext uri="{FF2B5EF4-FFF2-40B4-BE49-F238E27FC236}">
                <a16:creationId xmlns:a16="http://schemas.microsoft.com/office/drawing/2014/main" id="{20DEE129-A973-1A47-9854-0E006EC186D8}"/>
              </a:ext>
            </a:extLst>
          </p:cNvPr>
          <p:cNvSpPr>
            <a:spLocks noGrp="1"/>
          </p:cNvSpPr>
          <p:nvPr>
            <p:ph type="body" sz="quarter" idx="10"/>
          </p:nvPr>
        </p:nvSpPr>
        <p:spPr/>
        <p:txBody>
          <a:bodyPr/>
          <a:lstStyle/>
          <a:p>
            <a:r>
              <a:rPr lang="en-US" sz="7200" dirty="0"/>
              <a:t>The Styles of Pitches</a:t>
            </a:r>
          </a:p>
        </p:txBody>
      </p:sp>
    </p:spTree>
    <p:extLst>
      <p:ext uri="{BB962C8B-B14F-4D97-AF65-F5344CB8AC3E}">
        <p14:creationId xmlns:p14="http://schemas.microsoft.com/office/powerpoint/2010/main" val="395015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clock sitting in front of a mirror&#10;&#10;Description automatically generated">
            <a:extLst>
              <a:ext uri="{FF2B5EF4-FFF2-40B4-BE49-F238E27FC236}">
                <a16:creationId xmlns:a16="http://schemas.microsoft.com/office/drawing/2014/main" id="{125E4843-94E3-5844-B190-B560D749A639}"/>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6667" r="16667"/>
          <a:stretch>
            <a:fillRect/>
          </a:stretch>
        </p:blipFill>
        <p:spPr/>
      </p:pic>
      <p:sp>
        <p:nvSpPr>
          <p:cNvPr id="3" name="Text Placeholder 2">
            <a:extLst>
              <a:ext uri="{FF2B5EF4-FFF2-40B4-BE49-F238E27FC236}">
                <a16:creationId xmlns:a16="http://schemas.microsoft.com/office/drawing/2014/main" id="{0D614862-71F6-CA49-897A-37B897ED9A53}"/>
              </a:ext>
            </a:extLst>
          </p:cNvPr>
          <p:cNvSpPr>
            <a:spLocks noGrp="1"/>
          </p:cNvSpPr>
          <p:nvPr>
            <p:ph type="body" sz="quarter" idx="10"/>
          </p:nvPr>
        </p:nvSpPr>
        <p:spPr/>
        <p:txBody>
          <a:bodyPr/>
          <a:lstStyle/>
          <a:p>
            <a:r>
              <a:rPr lang="en-US" sz="6600" dirty="0"/>
              <a:t>The “elevator pitch”</a:t>
            </a:r>
          </a:p>
        </p:txBody>
      </p:sp>
      <p:sp>
        <p:nvSpPr>
          <p:cNvPr id="4" name="Text Placeholder 3">
            <a:extLst>
              <a:ext uri="{FF2B5EF4-FFF2-40B4-BE49-F238E27FC236}">
                <a16:creationId xmlns:a16="http://schemas.microsoft.com/office/drawing/2014/main" id="{58584347-FEB0-C040-86CB-9FB86D5FF766}"/>
              </a:ext>
            </a:extLst>
          </p:cNvPr>
          <p:cNvSpPr>
            <a:spLocks noGrp="1"/>
          </p:cNvSpPr>
          <p:nvPr>
            <p:ph type="body" sz="quarter" idx="11"/>
          </p:nvPr>
        </p:nvSpPr>
        <p:spPr>
          <a:xfrm>
            <a:off x="708022" y="4321194"/>
            <a:ext cx="5828261" cy="1490401"/>
          </a:xfrm>
        </p:spPr>
        <p:txBody>
          <a:bodyPr/>
          <a:lstStyle/>
          <a:p>
            <a:r>
              <a:rPr lang="en-US" dirty="0"/>
              <a:t>Don’t bore them with technical details about your product. I’ve heard many investors say that if they walk away from meeting and can’t remember anything. If this happens to you, then you’ve failed.</a:t>
            </a:r>
          </a:p>
          <a:p>
            <a:endParaRPr lang="en-US" dirty="0"/>
          </a:p>
        </p:txBody>
      </p:sp>
    </p:spTree>
    <p:extLst>
      <p:ext uri="{BB962C8B-B14F-4D97-AF65-F5344CB8AC3E}">
        <p14:creationId xmlns:p14="http://schemas.microsoft.com/office/powerpoint/2010/main" val="1251412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indoor, wall, person&#10;&#10;Description automatically generated">
            <a:extLst>
              <a:ext uri="{FF2B5EF4-FFF2-40B4-BE49-F238E27FC236}">
                <a16:creationId xmlns:a16="http://schemas.microsoft.com/office/drawing/2014/main" id="{75228950-77A8-3B40-9DCD-64066977AEB2}"/>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1875" r="21875"/>
          <a:stretch>
            <a:fillRect/>
          </a:stretch>
        </p:blipFill>
        <p:spPr/>
      </p:pic>
      <p:sp>
        <p:nvSpPr>
          <p:cNvPr id="3" name="Text Placeholder 2">
            <a:extLst>
              <a:ext uri="{FF2B5EF4-FFF2-40B4-BE49-F238E27FC236}">
                <a16:creationId xmlns:a16="http://schemas.microsoft.com/office/drawing/2014/main" id="{0D614862-71F6-CA49-897A-37B897ED9A53}"/>
              </a:ext>
            </a:extLst>
          </p:cNvPr>
          <p:cNvSpPr>
            <a:spLocks noGrp="1"/>
          </p:cNvSpPr>
          <p:nvPr>
            <p:ph type="body" sz="quarter" idx="10"/>
          </p:nvPr>
        </p:nvSpPr>
        <p:spPr/>
        <p:txBody>
          <a:bodyPr/>
          <a:lstStyle/>
          <a:p>
            <a:r>
              <a:rPr lang="en-US" sz="6600" dirty="0"/>
              <a:t>The “video pitch”</a:t>
            </a:r>
          </a:p>
        </p:txBody>
      </p:sp>
    </p:spTree>
    <p:extLst>
      <p:ext uri="{BB962C8B-B14F-4D97-AF65-F5344CB8AC3E}">
        <p14:creationId xmlns:p14="http://schemas.microsoft.com/office/powerpoint/2010/main" val="370293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person, wall, indoor, holding&#10;&#10;Description automatically generated">
            <a:extLst>
              <a:ext uri="{FF2B5EF4-FFF2-40B4-BE49-F238E27FC236}">
                <a16:creationId xmlns:a16="http://schemas.microsoft.com/office/drawing/2014/main" id="{26A79643-652F-7C4B-96B2-28B601BB1592}"/>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6664" r="16664"/>
          <a:stretch>
            <a:fillRect/>
          </a:stretch>
        </p:blipFill>
        <p:spPr/>
      </p:pic>
      <p:sp>
        <p:nvSpPr>
          <p:cNvPr id="3" name="Text Placeholder 2">
            <a:extLst>
              <a:ext uri="{FF2B5EF4-FFF2-40B4-BE49-F238E27FC236}">
                <a16:creationId xmlns:a16="http://schemas.microsoft.com/office/drawing/2014/main" id="{0D614862-71F6-CA49-897A-37B897ED9A53}"/>
              </a:ext>
            </a:extLst>
          </p:cNvPr>
          <p:cNvSpPr>
            <a:spLocks noGrp="1"/>
          </p:cNvSpPr>
          <p:nvPr>
            <p:ph type="body" sz="quarter" idx="10"/>
          </p:nvPr>
        </p:nvSpPr>
        <p:spPr/>
        <p:txBody>
          <a:bodyPr/>
          <a:lstStyle/>
          <a:p>
            <a:r>
              <a:rPr lang="en-US" sz="6600" dirty="0"/>
              <a:t>The “one-page pitch”</a:t>
            </a:r>
          </a:p>
        </p:txBody>
      </p:sp>
      <p:sp>
        <p:nvSpPr>
          <p:cNvPr id="4" name="Text Placeholder 3">
            <a:extLst>
              <a:ext uri="{FF2B5EF4-FFF2-40B4-BE49-F238E27FC236}">
                <a16:creationId xmlns:a16="http://schemas.microsoft.com/office/drawing/2014/main" id="{58584347-FEB0-C040-86CB-9FB86D5FF766}"/>
              </a:ext>
            </a:extLst>
          </p:cNvPr>
          <p:cNvSpPr>
            <a:spLocks noGrp="1"/>
          </p:cNvSpPr>
          <p:nvPr>
            <p:ph type="body" sz="quarter" idx="11"/>
          </p:nvPr>
        </p:nvSpPr>
        <p:spPr>
          <a:xfrm>
            <a:off x="708022" y="4321194"/>
            <a:ext cx="5828261" cy="1490401"/>
          </a:xfrm>
        </p:spPr>
        <p:txBody>
          <a:bodyPr/>
          <a:lstStyle/>
          <a:p>
            <a:r>
              <a:rPr lang="en-US" dirty="0"/>
              <a:t>Also like a summary proposal</a:t>
            </a:r>
          </a:p>
          <a:p>
            <a:endParaRPr lang="en-US" dirty="0"/>
          </a:p>
        </p:txBody>
      </p:sp>
    </p:spTree>
    <p:extLst>
      <p:ext uri="{BB962C8B-B14F-4D97-AF65-F5344CB8AC3E}">
        <p14:creationId xmlns:p14="http://schemas.microsoft.com/office/powerpoint/2010/main" val="1186371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people looking at a computer&#10;&#10;Description automatically generated">
            <a:extLst>
              <a:ext uri="{FF2B5EF4-FFF2-40B4-BE49-F238E27FC236}">
                <a16:creationId xmlns:a16="http://schemas.microsoft.com/office/drawing/2014/main" id="{03BA2BBA-8760-C540-B8DD-8289F1E725F2}"/>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6649" r="16649"/>
          <a:stretch>
            <a:fillRect/>
          </a:stretch>
        </p:blipFill>
        <p:spPr/>
      </p:pic>
      <p:sp>
        <p:nvSpPr>
          <p:cNvPr id="3" name="Text Placeholder 2">
            <a:extLst>
              <a:ext uri="{FF2B5EF4-FFF2-40B4-BE49-F238E27FC236}">
                <a16:creationId xmlns:a16="http://schemas.microsoft.com/office/drawing/2014/main" id="{0D614862-71F6-CA49-897A-37B897ED9A53}"/>
              </a:ext>
            </a:extLst>
          </p:cNvPr>
          <p:cNvSpPr>
            <a:spLocks noGrp="1"/>
          </p:cNvSpPr>
          <p:nvPr>
            <p:ph type="body" sz="quarter" idx="10"/>
          </p:nvPr>
        </p:nvSpPr>
        <p:spPr/>
        <p:txBody>
          <a:bodyPr/>
          <a:lstStyle/>
          <a:p>
            <a:r>
              <a:rPr lang="en-US" sz="6600" dirty="0"/>
              <a:t>The “e-mail pitch”</a:t>
            </a:r>
          </a:p>
        </p:txBody>
      </p:sp>
      <p:sp>
        <p:nvSpPr>
          <p:cNvPr id="4" name="Text Placeholder 3">
            <a:extLst>
              <a:ext uri="{FF2B5EF4-FFF2-40B4-BE49-F238E27FC236}">
                <a16:creationId xmlns:a16="http://schemas.microsoft.com/office/drawing/2014/main" id="{58584347-FEB0-C040-86CB-9FB86D5FF766}"/>
              </a:ext>
            </a:extLst>
          </p:cNvPr>
          <p:cNvSpPr>
            <a:spLocks noGrp="1"/>
          </p:cNvSpPr>
          <p:nvPr>
            <p:ph type="body" sz="quarter" idx="11"/>
          </p:nvPr>
        </p:nvSpPr>
        <p:spPr>
          <a:xfrm>
            <a:off x="708022" y="4321194"/>
            <a:ext cx="5828261" cy="1490401"/>
          </a:xfrm>
        </p:spPr>
        <p:txBody>
          <a:bodyPr/>
          <a:lstStyle/>
          <a:p>
            <a:r>
              <a:rPr lang="en-US" dirty="0"/>
              <a:t>Also like a summary proposal</a:t>
            </a:r>
          </a:p>
          <a:p>
            <a:endParaRPr lang="en-US" dirty="0"/>
          </a:p>
        </p:txBody>
      </p:sp>
    </p:spTree>
    <p:extLst>
      <p:ext uri="{BB962C8B-B14F-4D97-AF65-F5344CB8AC3E}">
        <p14:creationId xmlns:p14="http://schemas.microsoft.com/office/powerpoint/2010/main" val="4145591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group of people looking at a computer&#10;&#10;Description automatically generated">
            <a:extLst>
              <a:ext uri="{FF2B5EF4-FFF2-40B4-BE49-F238E27FC236}">
                <a16:creationId xmlns:a16="http://schemas.microsoft.com/office/drawing/2014/main" id="{06ED2733-7841-044F-964E-BEEE830563D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3889" r="13889"/>
          <a:stretch>
            <a:fillRect/>
          </a:stretch>
        </p:blipFill>
        <p:spPr/>
      </p:pic>
      <p:sp>
        <p:nvSpPr>
          <p:cNvPr id="3" name="Text Placeholder 2">
            <a:extLst>
              <a:ext uri="{FF2B5EF4-FFF2-40B4-BE49-F238E27FC236}">
                <a16:creationId xmlns:a16="http://schemas.microsoft.com/office/drawing/2014/main" id="{0D614862-71F6-CA49-897A-37B897ED9A53}"/>
              </a:ext>
            </a:extLst>
          </p:cNvPr>
          <p:cNvSpPr>
            <a:spLocks noGrp="1"/>
          </p:cNvSpPr>
          <p:nvPr>
            <p:ph type="body" sz="quarter" idx="10"/>
          </p:nvPr>
        </p:nvSpPr>
        <p:spPr/>
        <p:txBody>
          <a:bodyPr/>
          <a:lstStyle/>
          <a:p>
            <a:r>
              <a:rPr lang="en-US" sz="6600" dirty="0"/>
              <a:t>The question pitch</a:t>
            </a:r>
          </a:p>
        </p:txBody>
      </p:sp>
    </p:spTree>
    <p:extLst>
      <p:ext uri="{BB962C8B-B14F-4D97-AF65-F5344CB8AC3E}">
        <p14:creationId xmlns:p14="http://schemas.microsoft.com/office/powerpoint/2010/main" val="1243506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B8BF0AD0-D610-45A8-8209-DE347147BA07}"/>
              </a:ext>
            </a:extLst>
          </p:cNvPr>
          <p:cNvSpPr/>
          <p:nvPr/>
        </p:nvSpPr>
        <p:spPr>
          <a:xfrm>
            <a:off x="-9292" y="3356021"/>
            <a:ext cx="12210585" cy="1493367"/>
          </a:xfrm>
          <a:custGeom>
            <a:avLst/>
            <a:gdLst>
              <a:gd name="connsiteX0" fmla="*/ 0 w 12210585"/>
              <a:gd name="connsiteY0" fmla="*/ 0 h 1661531"/>
              <a:gd name="connsiteX1" fmla="*/ 2129883 w 12210585"/>
              <a:gd name="connsiteY1" fmla="*/ 33453 h 1661531"/>
              <a:gd name="connsiteX2" fmla="*/ 3902927 w 12210585"/>
              <a:gd name="connsiteY2" fmla="*/ 1103970 h 1661531"/>
              <a:gd name="connsiteX3" fmla="*/ 6043961 w 12210585"/>
              <a:gd name="connsiteY3" fmla="*/ 22302 h 1661531"/>
              <a:gd name="connsiteX4" fmla="*/ 8229600 w 12210585"/>
              <a:gd name="connsiteY4" fmla="*/ 1115121 h 1661531"/>
              <a:gd name="connsiteX5" fmla="*/ 10103005 w 12210585"/>
              <a:gd name="connsiteY5" fmla="*/ 33453 h 1661531"/>
              <a:gd name="connsiteX6" fmla="*/ 12210585 w 12210585"/>
              <a:gd name="connsiteY6" fmla="*/ 33453 h 1661531"/>
              <a:gd name="connsiteX7" fmla="*/ 12210585 w 12210585"/>
              <a:gd name="connsiteY7" fmla="*/ 613317 h 1661531"/>
              <a:gd name="connsiteX8" fmla="*/ 10348331 w 12210585"/>
              <a:gd name="connsiteY8" fmla="*/ 613317 h 1661531"/>
              <a:gd name="connsiteX9" fmla="*/ 8207297 w 12210585"/>
              <a:gd name="connsiteY9" fmla="*/ 1661531 h 1661531"/>
              <a:gd name="connsiteX10" fmla="*/ 6077414 w 12210585"/>
              <a:gd name="connsiteY10" fmla="*/ 591014 h 1661531"/>
              <a:gd name="connsiteX11" fmla="*/ 3947531 w 12210585"/>
              <a:gd name="connsiteY11" fmla="*/ 1650380 h 1661531"/>
              <a:gd name="connsiteX12" fmla="*/ 2062975 w 12210585"/>
              <a:gd name="connsiteY12" fmla="*/ 602165 h 1661531"/>
              <a:gd name="connsiteX13" fmla="*/ 22302 w 12210585"/>
              <a:gd name="connsiteY13" fmla="*/ 602165 h 1661531"/>
              <a:gd name="connsiteX14" fmla="*/ 0 w 12210585"/>
              <a:gd name="connsiteY14" fmla="*/ 0 h 1661531"/>
              <a:gd name="connsiteX0" fmla="*/ 0 w 12210585"/>
              <a:gd name="connsiteY0" fmla="*/ 0 h 1668965"/>
              <a:gd name="connsiteX1" fmla="*/ 2129883 w 12210585"/>
              <a:gd name="connsiteY1" fmla="*/ 33453 h 1668965"/>
              <a:gd name="connsiteX2" fmla="*/ 3902927 w 12210585"/>
              <a:gd name="connsiteY2" fmla="*/ 1103970 h 1668965"/>
              <a:gd name="connsiteX3" fmla="*/ 6043961 w 12210585"/>
              <a:gd name="connsiteY3" fmla="*/ 22302 h 1668965"/>
              <a:gd name="connsiteX4" fmla="*/ 8229600 w 12210585"/>
              <a:gd name="connsiteY4" fmla="*/ 1115121 h 1668965"/>
              <a:gd name="connsiteX5" fmla="*/ 10103005 w 12210585"/>
              <a:gd name="connsiteY5" fmla="*/ 33453 h 1668965"/>
              <a:gd name="connsiteX6" fmla="*/ 12210585 w 12210585"/>
              <a:gd name="connsiteY6" fmla="*/ 33453 h 1668965"/>
              <a:gd name="connsiteX7" fmla="*/ 12210585 w 12210585"/>
              <a:gd name="connsiteY7" fmla="*/ 613317 h 1668965"/>
              <a:gd name="connsiteX8" fmla="*/ 10348331 w 12210585"/>
              <a:gd name="connsiteY8" fmla="*/ 613317 h 1668965"/>
              <a:gd name="connsiteX9" fmla="*/ 8207297 w 12210585"/>
              <a:gd name="connsiteY9" fmla="*/ 1661531 h 1668965"/>
              <a:gd name="connsiteX10" fmla="*/ 6077414 w 12210585"/>
              <a:gd name="connsiteY10" fmla="*/ 591014 h 1668965"/>
              <a:gd name="connsiteX11" fmla="*/ 3947531 w 12210585"/>
              <a:gd name="connsiteY11" fmla="*/ 1650380 h 1668965"/>
              <a:gd name="connsiteX12" fmla="*/ 2062975 w 12210585"/>
              <a:gd name="connsiteY12" fmla="*/ 602165 h 1668965"/>
              <a:gd name="connsiteX13" fmla="*/ 22302 w 12210585"/>
              <a:gd name="connsiteY13" fmla="*/ 602165 h 1668965"/>
              <a:gd name="connsiteX14" fmla="*/ 0 w 12210585"/>
              <a:gd name="connsiteY14" fmla="*/ 0 h 1668965"/>
              <a:gd name="connsiteX0" fmla="*/ 0 w 12210585"/>
              <a:gd name="connsiteY0" fmla="*/ 0 h 1670861"/>
              <a:gd name="connsiteX1" fmla="*/ 2129883 w 12210585"/>
              <a:gd name="connsiteY1" fmla="*/ 33453 h 1670861"/>
              <a:gd name="connsiteX2" fmla="*/ 3902927 w 12210585"/>
              <a:gd name="connsiteY2" fmla="*/ 1103970 h 1670861"/>
              <a:gd name="connsiteX3" fmla="*/ 6043961 w 12210585"/>
              <a:gd name="connsiteY3" fmla="*/ 22302 h 1670861"/>
              <a:gd name="connsiteX4" fmla="*/ 8229600 w 12210585"/>
              <a:gd name="connsiteY4" fmla="*/ 1115121 h 1670861"/>
              <a:gd name="connsiteX5" fmla="*/ 10103005 w 12210585"/>
              <a:gd name="connsiteY5" fmla="*/ 33453 h 1670861"/>
              <a:gd name="connsiteX6" fmla="*/ 12210585 w 12210585"/>
              <a:gd name="connsiteY6" fmla="*/ 33453 h 1670861"/>
              <a:gd name="connsiteX7" fmla="*/ 12210585 w 12210585"/>
              <a:gd name="connsiteY7" fmla="*/ 613317 h 1670861"/>
              <a:gd name="connsiteX8" fmla="*/ 10348331 w 12210585"/>
              <a:gd name="connsiteY8" fmla="*/ 613317 h 1670861"/>
              <a:gd name="connsiteX9" fmla="*/ 8207297 w 12210585"/>
              <a:gd name="connsiteY9" fmla="*/ 1661531 h 1670861"/>
              <a:gd name="connsiteX10" fmla="*/ 6077414 w 12210585"/>
              <a:gd name="connsiteY10" fmla="*/ 591014 h 1670861"/>
              <a:gd name="connsiteX11" fmla="*/ 3947531 w 12210585"/>
              <a:gd name="connsiteY11" fmla="*/ 1650380 h 1670861"/>
              <a:gd name="connsiteX12" fmla="*/ 2062975 w 12210585"/>
              <a:gd name="connsiteY12" fmla="*/ 602165 h 1670861"/>
              <a:gd name="connsiteX13" fmla="*/ 22302 w 12210585"/>
              <a:gd name="connsiteY13" fmla="*/ 602165 h 1670861"/>
              <a:gd name="connsiteX14" fmla="*/ 0 w 12210585"/>
              <a:gd name="connsiteY14" fmla="*/ 0 h 1670861"/>
              <a:gd name="connsiteX0" fmla="*/ 0 w 12210585"/>
              <a:gd name="connsiteY0" fmla="*/ 0 h 1697221"/>
              <a:gd name="connsiteX1" fmla="*/ 2129883 w 12210585"/>
              <a:gd name="connsiteY1" fmla="*/ 33453 h 1697221"/>
              <a:gd name="connsiteX2" fmla="*/ 3902927 w 12210585"/>
              <a:gd name="connsiteY2" fmla="*/ 1103970 h 1697221"/>
              <a:gd name="connsiteX3" fmla="*/ 6043961 w 12210585"/>
              <a:gd name="connsiteY3" fmla="*/ 22302 h 1697221"/>
              <a:gd name="connsiteX4" fmla="*/ 8229600 w 12210585"/>
              <a:gd name="connsiteY4" fmla="*/ 1115121 h 1697221"/>
              <a:gd name="connsiteX5" fmla="*/ 10103005 w 12210585"/>
              <a:gd name="connsiteY5" fmla="*/ 33453 h 1697221"/>
              <a:gd name="connsiteX6" fmla="*/ 12210585 w 12210585"/>
              <a:gd name="connsiteY6" fmla="*/ 33453 h 1697221"/>
              <a:gd name="connsiteX7" fmla="*/ 12210585 w 12210585"/>
              <a:gd name="connsiteY7" fmla="*/ 613317 h 1697221"/>
              <a:gd name="connsiteX8" fmla="*/ 10348331 w 12210585"/>
              <a:gd name="connsiteY8" fmla="*/ 613317 h 1697221"/>
              <a:gd name="connsiteX9" fmla="*/ 8207297 w 12210585"/>
              <a:gd name="connsiteY9" fmla="*/ 1661531 h 1697221"/>
              <a:gd name="connsiteX10" fmla="*/ 6077414 w 12210585"/>
              <a:gd name="connsiteY10" fmla="*/ 591014 h 1697221"/>
              <a:gd name="connsiteX11" fmla="*/ 3940808 w 12210585"/>
              <a:gd name="connsiteY11" fmla="*/ 1677274 h 1697221"/>
              <a:gd name="connsiteX12" fmla="*/ 2062975 w 12210585"/>
              <a:gd name="connsiteY12" fmla="*/ 602165 h 1697221"/>
              <a:gd name="connsiteX13" fmla="*/ 22302 w 12210585"/>
              <a:gd name="connsiteY13" fmla="*/ 602165 h 1697221"/>
              <a:gd name="connsiteX14" fmla="*/ 0 w 12210585"/>
              <a:gd name="connsiteY14" fmla="*/ 0 h 1697221"/>
              <a:gd name="connsiteX0" fmla="*/ 0 w 12210585"/>
              <a:gd name="connsiteY0" fmla="*/ 0 h 1697221"/>
              <a:gd name="connsiteX1" fmla="*/ 2129883 w 12210585"/>
              <a:gd name="connsiteY1" fmla="*/ 33453 h 1697221"/>
              <a:gd name="connsiteX2" fmla="*/ 3902927 w 12210585"/>
              <a:gd name="connsiteY2" fmla="*/ 1103970 h 1697221"/>
              <a:gd name="connsiteX3" fmla="*/ 6043961 w 12210585"/>
              <a:gd name="connsiteY3" fmla="*/ 22302 h 1697221"/>
              <a:gd name="connsiteX4" fmla="*/ 8229600 w 12210585"/>
              <a:gd name="connsiteY4" fmla="*/ 1115121 h 1697221"/>
              <a:gd name="connsiteX5" fmla="*/ 10103005 w 12210585"/>
              <a:gd name="connsiteY5" fmla="*/ 33453 h 1697221"/>
              <a:gd name="connsiteX6" fmla="*/ 12210585 w 12210585"/>
              <a:gd name="connsiteY6" fmla="*/ 33453 h 1697221"/>
              <a:gd name="connsiteX7" fmla="*/ 12210585 w 12210585"/>
              <a:gd name="connsiteY7" fmla="*/ 613317 h 1697221"/>
              <a:gd name="connsiteX8" fmla="*/ 10348331 w 12210585"/>
              <a:gd name="connsiteY8" fmla="*/ 613317 h 1697221"/>
              <a:gd name="connsiteX9" fmla="*/ 8207297 w 12210585"/>
              <a:gd name="connsiteY9" fmla="*/ 1661531 h 1697221"/>
              <a:gd name="connsiteX10" fmla="*/ 6077414 w 12210585"/>
              <a:gd name="connsiteY10" fmla="*/ 591014 h 1697221"/>
              <a:gd name="connsiteX11" fmla="*/ 3940808 w 12210585"/>
              <a:gd name="connsiteY11" fmla="*/ 1677274 h 1697221"/>
              <a:gd name="connsiteX12" fmla="*/ 2062975 w 12210585"/>
              <a:gd name="connsiteY12" fmla="*/ 602165 h 1697221"/>
              <a:gd name="connsiteX13" fmla="*/ 22302 w 12210585"/>
              <a:gd name="connsiteY13" fmla="*/ 602165 h 1697221"/>
              <a:gd name="connsiteX14" fmla="*/ 0 w 12210585"/>
              <a:gd name="connsiteY14" fmla="*/ 0 h 1697221"/>
              <a:gd name="connsiteX0" fmla="*/ 0 w 12210585"/>
              <a:gd name="connsiteY0" fmla="*/ 0 h 1688326"/>
              <a:gd name="connsiteX1" fmla="*/ 2129883 w 12210585"/>
              <a:gd name="connsiteY1" fmla="*/ 33453 h 1688326"/>
              <a:gd name="connsiteX2" fmla="*/ 3902927 w 12210585"/>
              <a:gd name="connsiteY2" fmla="*/ 1103970 h 1688326"/>
              <a:gd name="connsiteX3" fmla="*/ 6043961 w 12210585"/>
              <a:gd name="connsiteY3" fmla="*/ 22302 h 1688326"/>
              <a:gd name="connsiteX4" fmla="*/ 8229600 w 12210585"/>
              <a:gd name="connsiteY4" fmla="*/ 1115121 h 1688326"/>
              <a:gd name="connsiteX5" fmla="*/ 10103005 w 12210585"/>
              <a:gd name="connsiteY5" fmla="*/ 33453 h 1688326"/>
              <a:gd name="connsiteX6" fmla="*/ 12210585 w 12210585"/>
              <a:gd name="connsiteY6" fmla="*/ 33453 h 1688326"/>
              <a:gd name="connsiteX7" fmla="*/ 12210585 w 12210585"/>
              <a:gd name="connsiteY7" fmla="*/ 613317 h 1688326"/>
              <a:gd name="connsiteX8" fmla="*/ 10348331 w 12210585"/>
              <a:gd name="connsiteY8" fmla="*/ 613317 h 1688326"/>
              <a:gd name="connsiteX9" fmla="*/ 8207297 w 12210585"/>
              <a:gd name="connsiteY9" fmla="*/ 1661531 h 1688326"/>
              <a:gd name="connsiteX10" fmla="*/ 6077414 w 12210585"/>
              <a:gd name="connsiteY10" fmla="*/ 591014 h 1688326"/>
              <a:gd name="connsiteX11" fmla="*/ 3940808 w 12210585"/>
              <a:gd name="connsiteY11" fmla="*/ 1677274 h 1688326"/>
              <a:gd name="connsiteX12" fmla="*/ 2062975 w 12210585"/>
              <a:gd name="connsiteY12" fmla="*/ 602165 h 1688326"/>
              <a:gd name="connsiteX13" fmla="*/ 22302 w 12210585"/>
              <a:gd name="connsiteY13" fmla="*/ 602165 h 1688326"/>
              <a:gd name="connsiteX14" fmla="*/ 0 w 12210585"/>
              <a:gd name="connsiteY14" fmla="*/ 0 h 1688326"/>
              <a:gd name="connsiteX0" fmla="*/ 0 w 12210585"/>
              <a:gd name="connsiteY0" fmla="*/ 0 h 1677274"/>
              <a:gd name="connsiteX1" fmla="*/ 2129883 w 12210585"/>
              <a:gd name="connsiteY1" fmla="*/ 33453 h 1677274"/>
              <a:gd name="connsiteX2" fmla="*/ 3902927 w 12210585"/>
              <a:gd name="connsiteY2" fmla="*/ 1103970 h 1677274"/>
              <a:gd name="connsiteX3" fmla="*/ 6043961 w 12210585"/>
              <a:gd name="connsiteY3" fmla="*/ 22302 h 1677274"/>
              <a:gd name="connsiteX4" fmla="*/ 8229600 w 12210585"/>
              <a:gd name="connsiteY4" fmla="*/ 1115121 h 1677274"/>
              <a:gd name="connsiteX5" fmla="*/ 10103005 w 12210585"/>
              <a:gd name="connsiteY5" fmla="*/ 33453 h 1677274"/>
              <a:gd name="connsiteX6" fmla="*/ 12210585 w 12210585"/>
              <a:gd name="connsiteY6" fmla="*/ 33453 h 1677274"/>
              <a:gd name="connsiteX7" fmla="*/ 12210585 w 12210585"/>
              <a:gd name="connsiteY7" fmla="*/ 613317 h 1677274"/>
              <a:gd name="connsiteX8" fmla="*/ 10348331 w 12210585"/>
              <a:gd name="connsiteY8" fmla="*/ 613317 h 1677274"/>
              <a:gd name="connsiteX9" fmla="*/ 8207297 w 12210585"/>
              <a:gd name="connsiteY9" fmla="*/ 1661531 h 1677274"/>
              <a:gd name="connsiteX10" fmla="*/ 6077414 w 12210585"/>
              <a:gd name="connsiteY10" fmla="*/ 591014 h 1677274"/>
              <a:gd name="connsiteX11" fmla="*/ 3940808 w 12210585"/>
              <a:gd name="connsiteY11" fmla="*/ 1677274 h 1677274"/>
              <a:gd name="connsiteX12" fmla="*/ 2062975 w 12210585"/>
              <a:gd name="connsiteY12" fmla="*/ 602165 h 1677274"/>
              <a:gd name="connsiteX13" fmla="*/ 22302 w 12210585"/>
              <a:gd name="connsiteY13" fmla="*/ 602165 h 1677274"/>
              <a:gd name="connsiteX14" fmla="*/ 0 w 12210585"/>
              <a:gd name="connsiteY14" fmla="*/ 0 h 1677274"/>
              <a:gd name="connsiteX0" fmla="*/ 0 w 12210585"/>
              <a:gd name="connsiteY0" fmla="*/ 0 h 1678777"/>
              <a:gd name="connsiteX1" fmla="*/ 2129883 w 12210585"/>
              <a:gd name="connsiteY1" fmla="*/ 33453 h 1678777"/>
              <a:gd name="connsiteX2" fmla="*/ 3902927 w 12210585"/>
              <a:gd name="connsiteY2" fmla="*/ 1103970 h 1678777"/>
              <a:gd name="connsiteX3" fmla="*/ 6043961 w 12210585"/>
              <a:gd name="connsiteY3" fmla="*/ 22302 h 1678777"/>
              <a:gd name="connsiteX4" fmla="*/ 8229600 w 12210585"/>
              <a:gd name="connsiteY4" fmla="*/ 1115121 h 1678777"/>
              <a:gd name="connsiteX5" fmla="*/ 10103005 w 12210585"/>
              <a:gd name="connsiteY5" fmla="*/ 33453 h 1678777"/>
              <a:gd name="connsiteX6" fmla="*/ 12210585 w 12210585"/>
              <a:gd name="connsiteY6" fmla="*/ 33453 h 1678777"/>
              <a:gd name="connsiteX7" fmla="*/ 12210585 w 12210585"/>
              <a:gd name="connsiteY7" fmla="*/ 613317 h 1678777"/>
              <a:gd name="connsiteX8" fmla="*/ 10348331 w 12210585"/>
              <a:gd name="connsiteY8" fmla="*/ 613317 h 1678777"/>
              <a:gd name="connsiteX9" fmla="*/ 8207297 w 12210585"/>
              <a:gd name="connsiteY9" fmla="*/ 1661531 h 1678777"/>
              <a:gd name="connsiteX10" fmla="*/ 6077414 w 12210585"/>
              <a:gd name="connsiteY10" fmla="*/ 591014 h 1678777"/>
              <a:gd name="connsiteX11" fmla="*/ 3940808 w 12210585"/>
              <a:gd name="connsiteY11" fmla="*/ 1677274 h 1678777"/>
              <a:gd name="connsiteX12" fmla="*/ 2062975 w 12210585"/>
              <a:gd name="connsiteY12" fmla="*/ 602165 h 1678777"/>
              <a:gd name="connsiteX13" fmla="*/ 22302 w 12210585"/>
              <a:gd name="connsiteY13" fmla="*/ 602165 h 1678777"/>
              <a:gd name="connsiteX14" fmla="*/ 0 w 12210585"/>
              <a:gd name="connsiteY14" fmla="*/ 0 h 1678777"/>
              <a:gd name="connsiteX0" fmla="*/ 0 w 12210585"/>
              <a:gd name="connsiteY0" fmla="*/ 0 h 1678777"/>
              <a:gd name="connsiteX1" fmla="*/ 2129883 w 12210585"/>
              <a:gd name="connsiteY1" fmla="*/ 33453 h 1678777"/>
              <a:gd name="connsiteX2" fmla="*/ 3902927 w 12210585"/>
              <a:gd name="connsiteY2" fmla="*/ 1103970 h 1678777"/>
              <a:gd name="connsiteX3" fmla="*/ 6043961 w 12210585"/>
              <a:gd name="connsiteY3" fmla="*/ 22302 h 1678777"/>
              <a:gd name="connsiteX4" fmla="*/ 8229600 w 12210585"/>
              <a:gd name="connsiteY4" fmla="*/ 1115121 h 1678777"/>
              <a:gd name="connsiteX5" fmla="*/ 10103005 w 12210585"/>
              <a:gd name="connsiteY5" fmla="*/ 33453 h 1678777"/>
              <a:gd name="connsiteX6" fmla="*/ 12210585 w 12210585"/>
              <a:gd name="connsiteY6" fmla="*/ 33453 h 1678777"/>
              <a:gd name="connsiteX7" fmla="*/ 12210585 w 12210585"/>
              <a:gd name="connsiteY7" fmla="*/ 613317 h 1678777"/>
              <a:gd name="connsiteX8" fmla="*/ 10348331 w 12210585"/>
              <a:gd name="connsiteY8" fmla="*/ 613317 h 1678777"/>
              <a:gd name="connsiteX9" fmla="*/ 8207297 w 12210585"/>
              <a:gd name="connsiteY9" fmla="*/ 1661531 h 1678777"/>
              <a:gd name="connsiteX10" fmla="*/ 6077414 w 12210585"/>
              <a:gd name="connsiteY10" fmla="*/ 591014 h 1678777"/>
              <a:gd name="connsiteX11" fmla="*/ 3940808 w 12210585"/>
              <a:gd name="connsiteY11" fmla="*/ 1677274 h 1678777"/>
              <a:gd name="connsiteX12" fmla="*/ 2062975 w 12210585"/>
              <a:gd name="connsiteY12" fmla="*/ 602165 h 1678777"/>
              <a:gd name="connsiteX13" fmla="*/ 22302 w 12210585"/>
              <a:gd name="connsiteY13" fmla="*/ 602165 h 1678777"/>
              <a:gd name="connsiteX14" fmla="*/ 0 w 12210585"/>
              <a:gd name="connsiteY14" fmla="*/ 0 h 1678777"/>
              <a:gd name="connsiteX0" fmla="*/ 0 w 12210585"/>
              <a:gd name="connsiteY0" fmla="*/ 0 h 1678777"/>
              <a:gd name="connsiteX1" fmla="*/ 2129883 w 12210585"/>
              <a:gd name="connsiteY1" fmla="*/ 33453 h 1678777"/>
              <a:gd name="connsiteX2" fmla="*/ 3902927 w 12210585"/>
              <a:gd name="connsiteY2" fmla="*/ 1103970 h 1678777"/>
              <a:gd name="connsiteX3" fmla="*/ 6043961 w 12210585"/>
              <a:gd name="connsiteY3" fmla="*/ 22302 h 1678777"/>
              <a:gd name="connsiteX4" fmla="*/ 8229600 w 12210585"/>
              <a:gd name="connsiteY4" fmla="*/ 1115121 h 1678777"/>
              <a:gd name="connsiteX5" fmla="*/ 10103005 w 12210585"/>
              <a:gd name="connsiteY5" fmla="*/ 33453 h 1678777"/>
              <a:gd name="connsiteX6" fmla="*/ 12210585 w 12210585"/>
              <a:gd name="connsiteY6" fmla="*/ 33453 h 1678777"/>
              <a:gd name="connsiteX7" fmla="*/ 12210585 w 12210585"/>
              <a:gd name="connsiteY7" fmla="*/ 613317 h 1678777"/>
              <a:gd name="connsiteX8" fmla="*/ 10348331 w 12210585"/>
              <a:gd name="connsiteY8" fmla="*/ 613317 h 1678777"/>
              <a:gd name="connsiteX9" fmla="*/ 8207297 w 12210585"/>
              <a:gd name="connsiteY9" fmla="*/ 1661531 h 1678777"/>
              <a:gd name="connsiteX10" fmla="*/ 6077414 w 12210585"/>
              <a:gd name="connsiteY10" fmla="*/ 591014 h 1678777"/>
              <a:gd name="connsiteX11" fmla="*/ 3940808 w 12210585"/>
              <a:gd name="connsiteY11" fmla="*/ 1677274 h 1678777"/>
              <a:gd name="connsiteX12" fmla="*/ 2062975 w 12210585"/>
              <a:gd name="connsiteY12" fmla="*/ 602165 h 1678777"/>
              <a:gd name="connsiteX13" fmla="*/ 22302 w 12210585"/>
              <a:gd name="connsiteY13" fmla="*/ 602165 h 1678777"/>
              <a:gd name="connsiteX14" fmla="*/ 0 w 12210585"/>
              <a:gd name="connsiteY14" fmla="*/ 0 h 1678777"/>
              <a:gd name="connsiteX0" fmla="*/ 0 w 12210585"/>
              <a:gd name="connsiteY0" fmla="*/ 0 h 1677412"/>
              <a:gd name="connsiteX1" fmla="*/ 2129883 w 12210585"/>
              <a:gd name="connsiteY1" fmla="*/ 33453 h 1677412"/>
              <a:gd name="connsiteX2" fmla="*/ 3902927 w 12210585"/>
              <a:gd name="connsiteY2" fmla="*/ 1103970 h 1677412"/>
              <a:gd name="connsiteX3" fmla="*/ 6043961 w 12210585"/>
              <a:gd name="connsiteY3" fmla="*/ 22302 h 1677412"/>
              <a:gd name="connsiteX4" fmla="*/ 8229600 w 12210585"/>
              <a:gd name="connsiteY4" fmla="*/ 1115121 h 1677412"/>
              <a:gd name="connsiteX5" fmla="*/ 10103005 w 12210585"/>
              <a:gd name="connsiteY5" fmla="*/ 33453 h 1677412"/>
              <a:gd name="connsiteX6" fmla="*/ 12210585 w 12210585"/>
              <a:gd name="connsiteY6" fmla="*/ 33453 h 1677412"/>
              <a:gd name="connsiteX7" fmla="*/ 12210585 w 12210585"/>
              <a:gd name="connsiteY7" fmla="*/ 613317 h 1677412"/>
              <a:gd name="connsiteX8" fmla="*/ 10348331 w 12210585"/>
              <a:gd name="connsiteY8" fmla="*/ 613317 h 1677412"/>
              <a:gd name="connsiteX9" fmla="*/ 8207297 w 12210585"/>
              <a:gd name="connsiteY9" fmla="*/ 1661531 h 1677412"/>
              <a:gd name="connsiteX10" fmla="*/ 6077414 w 12210585"/>
              <a:gd name="connsiteY10" fmla="*/ 591014 h 1677412"/>
              <a:gd name="connsiteX11" fmla="*/ 3940808 w 12210585"/>
              <a:gd name="connsiteY11" fmla="*/ 1677274 h 1677412"/>
              <a:gd name="connsiteX12" fmla="*/ 2062975 w 12210585"/>
              <a:gd name="connsiteY12" fmla="*/ 602165 h 1677412"/>
              <a:gd name="connsiteX13" fmla="*/ 22302 w 12210585"/>
              <a:gd name="connsiteY13" fmla="*/ 602165 h 1677412"/>
              <a:gd name="connsiteX14" fmla="*/ 0 w 12210585"/>
              <a:gd name="connsiteY14" fmla="*/ 0 h 1677412"/>
              <a:gd name="connsiteX0" fmla="*/ 0 w 12210585"/>
              <a:gd name="connsiteY0" fmla="*/ 0 h 1677412"/>
              <a:gd name="connsiteX1" fmla="*/ 2129883 w 12210585"/>
              <a:gd name="connsiteY1" fmla="*/ 33453 h 1677412"/>
              <a:gd name="connsiteX2" fmla="*/ 3902927 w 12210585"/>
              <a:gd name="connsiteY2" fmla="*/ 1103970 h 1677412"/>
              <a:gd name="connsiteX3" fmla="*/ 6043961 w 12210585"/>
              <a:gd name="connsiteY3" fmla="*/ 22302 h 1677412"/>
              <a:gd name="connsiteX4" fmla="*/ 8229600 w 12210585"/>
              <a:gd name="connsiteY4" fmla="*/ 1115121 h 1677412"/>
              <a:gd name="connsiteX5" fmla="*/ 10103005 w 12210585"/>
              <a:gd name="connsiteY5" fmla="*/ 33453 h 1677412"/>
              <a:gd name="connsiteX6" fmla="*/ 12210585 w 12210585"/>
              <a:gd name="connsiteY6" fmla="*/ 33453 h 1677412"/>
              <a:gd name="connsiteX7" fmla="*/ 12210585 w 12210585"/>
              <a:gd name="connsiteY7" fmla="*/ 613317 h 1677412"/>
              <a:gd name="connsiteX8" fmla="*/ 10348331 w 12210585"/>
              <a:gd name="connsiteY8" fmla="*/ 613317 h 1677412"/>
              <a:gd name="connsiteX9" fmla="*/ 8207297 w 12210585"/>
              <a:gd name="connsiteY9" fmla="*/ 1661531 h 1677412"/>
              <a:gd name="connsiteX10" fmla="*/ 6077414 w 12210585"/>
              <a:gd name="connsiteY10" fmla="*/ 591014 h 1677412"/>
              <a:gd name="connsiteX11" fmla="*/ 3940808 w 12210585"/>
              <a:gd name="connsiteY11" fmla="*/ 1677274 h 1677412"/>
              <a:gd name="connsiteX12" fmla="*/ 2062975 w 12210585"/>
              <a:gd name="connsiteY12" fmla="*/ 602165 h 1677412"/>
              <a:gd name="connsiteX13" fmla="*/ 22302 w 12210585"/>
              <a:gd name="connsiteY13" fmla="*/ 602165 h 1677412"/>
              <a:gd name="connsiteX14" fmla="*/ 0 w 12210585"/>
              <a:gd name="connsiteY14" fmla="*/ 0 h 1677412"/>
              <a:gd name="connsiteX0" fmla="*/ 0 w 12210585"/>
              <a:gd name="connsiteY0" fmla="*/ 0 h 1677412"/>
              <a:gd name="connsiteX1" fmla="*/ 2129883 w 12210585"/>
              <a:gd name="connsiteY1" fmla="*/ 33453 h 1677412"/>
              <a:gd name="connsiteX2" fmla="*/ 3902927 w 12210585"/>
              <a:gd name="connsiteY2" fmla="*/ 1103970 h 1677412"/>
              <a:gd name="connsiteX3" fmla="*/ 6043961 w 12210585"/>
              <a:gd name="connsiteY3" fmla="*/ 22302 h 1677412"/>
              <a:gd name="connsiteX4" fmla="*/ 8229600 w 12210585"/>
              <a:gd name="connsiteY4" fmla="*/ 1115121 h 1677412"/>
              <a:gd name="connsiteX5" fmla="*/ 10103005 w 12210585"/>
              <a:gd name="connsiteY5" fmla="*/ 33453 h 1677412"/>
              <a:gd name="connsiteX6" fmla="*/ 12210585 w 12210585"/>
              <a:gd name="connsiteY6" fmla="*/ 33453 h 1677412"/>
              <a:gd name="connsiteX7" fmla="*/ 12210585 w 12210585"/>
              <a:gd name="connsiteY7" fmla="*/ 613317 h 1677412"/>
              <a:gd name="connsiteX8" fmla="*/ 10348331 w 12210585"/>
              <a:gd name="connsiteY8" fmla="*/ 613317 h 1677412"/>
              <a:gd name="connsiteX9" fmla="*/ 8207297 w 12210585"/>
              <a:gd name="connsiteY9" fmla="*/ 1661531 h 1677412"/>
              <a:gd name="connsiteX10" fmla="*/ 6077414 w 12210585"/>
              <a:gd name="connsiteY10" fmla="*/ 591014 h 1677412"/>
              <a:gd name="connsiteX11" fmla="*/ 3940808 w 12210585"/>
              <a:gd name="connsiteY11" fmla="*/ 1677274 h 1677412"/>
              <a:gd name="connsiteX12" fmla="*/ 2062975 w 12210585"/>
              <a:gd name="connsiteY12" fmla="*/ 602165 h 1677412"/>
              <a:gd name="connsiteX13" fmla="*/ 22302 w 12210585"/>
              <a:gd name="connsiteY13" fmla="*/ 602165 h 1677412"/>
              <a:gd name="connsiteX14" fmla="*/ 0 w 12210585"/>
              <a:gd name="connsiteY14" fmla="*/ 0 h 1677412"/>
              <a:gd name="connsiteX0" fmla="*/ 0 w 12210585"/>
              <a:gd name="connsiteY0" fmla="*/ 0 h 1677412"/>
              <a:gd name="connsiteX1" fmla="*/ 2129883 w 12210585"/>
              <a:gd name="connsiteY1" fmla="*/ 33453 h 1677412"/>
              <a:gd name="connsiteX2" fmla="*/ 3902927 w 12210585"/>
              <a:gd name="connsiteY2" fmla="*/ 1103970 h 1677412"/>
              <a:gd name="connsiteX3" fmla="*/ 6043961 w 12210585"/>
              <a:gd name="connsiteY3" fmla="*/ 22302 h 1677412"/>
              <a:gd name="connsiteX4" fmla="*/ 8229600 w 12210585"/>
              <a:gd name="connsiteY4" fmla="*/ 1115121 h 1677412"/>
              <a:gd name="connsiteX5" fmla="*/ 10103005 w 12210585"/>
              <a:gd name="connsiteY5" fmla="*/ 33453 h 1677412"/>
              <a:gd name="connsiteX6" fmla="*/ 12210585 w 12210585"/>
              <a:gd name="connsiteY6" fmla="*/ 33453 h 1677412"/>
              <a:gd name="connsiteX7" fmla="*/ 12210585 w 12210585"/>
              <a:gd name="connsiteY7" fmla="*/ 613317 h 1677412"/>
              <a:gd name="connsiteX8" fmla="*/ 10348331 w 12210585"/>
              <a:gd name="connsiteY8" fmla="*/ 613317 h 1677412"/>
              <a:gd name="connsiteX9" fmla="*/ 8207297 w 12210585"/>
              <a:gd name="connsiteY9" fmla="*/ 1661531 h 1677412"/>
              <a:gd name="connsiteX10" fmla="*/ 6077414 w 12210585"/>
              <a:gd name="connsiteY10" fmla="*/ 591014 h 1677412"/>
              <a:gd name="connsiteX11" fmla="*/ 3940808 w 12210585"/>
              <a:gd name="connsiteY11" fmla="*/ 1677274 h 1677412"/>
              <a:gd name="connsiteX12" fmla="*/ 2062975 w 12210585"/>
              <a:gd name="connsiteY12" fmla="*/ 602165 h 1677412"/>
              <a:gd name="connsiteX13" fmla="*/ 22302 w 12210585"/>
              <a:gd name="connsiteY13" fmla="*/ 602165 h 1677412"/>
              <a:gd name="connsiteX14" fmla="*/ 0 w 12210585"/>
              <a:gd name="connsiteY14" fmla="*/ 0 h 1677412"/>
              <a:gd name="connsiteX0" fmla="*/ 0 w 12210585"/>
              <a:gd name="connsiteY0" fmla="*/ 0 h 1677412"/>
              <a:gd name="connsiteX1" fmla="*/ 2129883 w 12210585"/>
              <a:gd name="connsiteY1" fmla="*/ 33453 h 1677412"/>
              <a:gd name="connsiteX2" fmla="*/ 3902927 w 12210585"/>
              <a:gd name="connsiteY2" fmla="*/ 1103970 h 1677412"/>
              <a:gd name="connsiteX3" fmla="*/ 6043961 w 12210585"/>
              <a:gd name="connsiteY3" fmla="*/ 22302 h 1677412"/>
              <a:gd name="connsiteX4" fmla="*/ 8229600 w 12210585"/>
              <a:gd name="connsiteY4" fmla="*/ 1115121 h 1677412"/>
              <a:gd name="connsiteX5" fmla="*/ 10103005 w 12210585"/>
              <a:gd name="connsiteY5" fmla="*/ 33453 h 1677412"/>
              <a:gd name="connsiteX6" fmla="*/ 12210585 w 12210585"/>
              <a:gd name="connsiteY6" fmla="*/ 33453 h 1677412"/>
              <a:gd name="connsiteX7" fmla="*/ 12210585 w 12210585"/>
              <a:gd name="connsiteY7" fmla="*/ 613317 h 1677412"/>
              <a:gd name="connsiteX8" fmla="*/ 10348331 w 12210585"/>
              <a:gd name="connsiteY8" fmla="*/ 613317 h 1677412"/>
              <a:gd name="connsiteX9" fmla="*/ 8207297 w 12210585"/>
              <a:gd name="connsiteY9" fmla="*/ 1661531 h 1677412"/>
              <a:gd name="connsiteX10" fmla="*/ 6077414 w 12210585"/>
              <a:gd name="connsiteY10" fmla="*/ 591014 h 1677412"/>
              <a:gd name="connsiteX11" fmla="*/ 3940808 w 12210585"/>
              <a:gd name="connsiteY11" fmla="*/ 1677274 h 1677412"/>
              <a:gd name="connsiteX12" fmla="*/ 2062975 w 12210585"/>
              <a:gd name="connsiteY12" fmla="*/ 602165 h 1677412"/>
              <a:gd name="connsiteX13" fmla="*/ 22302 w 12210585"/>
              <a:gd name="connsiteY13" fmla="*/ 602165 h 1677412"/>
              <a:gd name="connsiteX14" fmla="*/ 0 w 12210585"/>
              <a:gd name="connsiteY14" fmla="*/ 0 h 1677412"/>
              <a:gd name="connsiteX0" fmla="*/ 0 w 12210585"/>
              <a:gd name="connsiteY0" fmla="*/ 0 h 1677284"/>
              <a:gd name="connsiteX1" fmla="*/ 2129883 w 12210585"/>
              <a:gd name="connsiteY1" fmla="*/ 33453 h 1677284"/>
              <a:gd name="connsiteX2" fmla="*/ 3902927 w 12210585"/>
              <a:gd name="connsiteY2" fmla="*/ 1103970 h 1677284"/>
              <a:gd name="connsiteX3" fmla="*/ 6043961 w 12210585"/>
              <a:gd name="connsiteY3" fmla="*/ 22302 h 1677284"/>
              <a:gd name="connsiteX4" fmla="*/ 8229600 w 12210585"/>
              <a:gd name="connsiteY4" fmla="*/ 1115121 h 1677284"/>
              <a:gd name="connsiteX5" fmla="*/ 10103005 w 12210585"/>
              <a:gd name="connsiteY5" fmla="*/ 33453 h 1677284"/>
              <a:gd name="connsiteX6" fmla="*/ 12210585 w 12210585"/>
              <a:gd name="connsiteY6" fmla="*/ 33453 h 1677284"/>
              <a:gd name="connsiteX7" fmla="*/ 12210585 w 12210585"/>
              <a:gd name="connsiteY7" fmla="*/ 613317 h 1677284"/>
              <a:gd name="connsiteX8" fmla="*/ 10348331 w 12210585"/>
              <a:gd name="connsiteY8" fmla="*/ 613317 h 1677284"/>
              <a:gd name="connsiteX9" fmla="*/ 8207297 w 12210585"/>
              <a:gd name="connsiteY9" fmla="*/ 1661531 h 1677284"/>
              <a:gd name="connsiteX10" fmla="*/ 6084137 w 12210585"/>
              <a:gd name="connsiteY10" fmla="*/ 624632 h 1677284"/>
              <a:gd name="connsiteX11" fmla="*/ 3940808 w 12210585"/>
              <a:gd name="connsiteY11" fmla="*/ 1677274 h 1677284"/>
              <a:gd name="connsiteX12" fmla="*/ 2062975 w 12210585"/>
              <a:gd name="connsiteY12" fmla="*/ 602165 h 1677284"/>
              <a:gd name="connsiteX13" fmla="*/ 22302 w 12210585"/>
              <a:gd name="connsiteY13" fmla="*/ 602165 h 1677284"/>
              <a:gd name="connsiteX14" fmla="*/ 0 w 12210585"/>
              <a:gd name="connsiteY14" fmla="*/ 0 h 1677284"/>
              <a:gd name="connsiteX0" fmla="*/ 0 w 12210585"/>
              <a:gd name="connsiteY0" fmla="*/ 0 h 1685082"/>
              <a:gd name="connsiteX1" fmla="*/ 2129883 w 12210585"/>
              <a:gd name="connsiteY1" fmla="*/ 33453 h 1685082"/>
              <a:gd name="connsiteX2" fmla="*/ 3902927 w 12210585"/>
              <a:gd name="connsiteY2" fmla="*/ 1103970 h 1685082"/>
              <a:gd name="connsiteX3" fmla="*/ 6043961 w 12210585"/>
              <a:gd name="connsiteY3" fmla="*/ 22302 h 1685082"/>
              <a:gd name="connsiteX4" fmla="*/ 8229600 w 12210585"/>
              <a:gd name="connsiteY4" fmla="*/ 1115121 h 1685082"/>
              <a:gd name="connsiteX5" fmla="*/ 10103005 w 12210585"/>
              <a:gd name="connsiteY5" fmla="*/ 33453 h 1685082"/>
              <a:gd name="connsiteX6" fmla="*/ 12210585 w 12210585"/>
              <a:gd name="connsiteY6" fmla="*/ 33453 h 1685082"/>
              <a:gd name="connsiteX7" fmla="*/ 12210585 w 12210585"/>
              <a:gd name="connsiteY7" fmla="*/ 613317 h 1685082"/>
              <a:gd name="connsiteX8" fmla="*/ 10348331 w 12210585"/>
              <a:gd name="connsiteY8" fmla="*/ 613317 h 1685082"/>
              <a:gd name="connsiteX9" fmla="*/ 8207297 w 12210585"/>
              <a:gd name="connsiteY9" fmla="*/ 1661531 h 1685082"/>
              <a:gd name="connsiteX10" fmla="*/ 6084137 w 12210585"/>
              <a:gd name="connsiteY10" fmla="*/ 624632 h 1685082"/>
              <a:gd name="connsiteX11" fmla="*/ 3940808 w 12210585"/>
              <a:gd name="connsiteY11" fmla="*/ 1677274 h 1685082"/>
              <a:gd name="connsiteX12" fmla="*/ 2062975 w 12210585"/>
              <a:gd name="connsiteY12" fmla="*/ 602165 h 1685082"/>
              <a:gd name="connsiteX13" fmla="*/ 22302 w 12210585"/>
              <a:gd name="connsiteY13" fmla="*/ 602165 h 1685082"/>
              <a:gd name="connsiteX14" fmla="*/ 0 w 12210585"/>
              <a:gd name="connsiteY14" fmla="*/ 0 h 1685082"/>
              <a:gd name="connsiteX0" fmla="*/ 0 w 12210585"/>
              <a:gd name="connsiteY0" fmla="*/ 0 h 1679048"/>
              <a:gd name="connsiteX1" fmla="*/ 2129883 w 12210585"/>
              <a:gd name="connsiteY1" fmla="*/ 33453 h 1679048"/>
              <a:gd name="connsiteX2" fmla="*/ 3902927 w 12210585"/>
              <a:gd name="connsiteY2" fmla="*/ 1103970 h 1679048"/>
              <a:gd name="connsiteX3" fmla="*/ 6043961 w 12210585"/>
              <a:gd name="connsiteY3" fmla="*/ 22302 h 1679048"/>
              <a:gd name="connsiteX4" fmla="*/ 8229600 w 12210585"/>
              <a:gd name="connsiteY4" fmla="*/ 1115121 h 1679048"/>
              <a:gd name="connsiteX5" fmla="*/ 10103005 w 12210585"/>
              <a:gd name="connsiteY5" fmla="*/ 33453 h 1679048"/>
              <a:gd name="connsiteX6" fmla="*/ 12210585 w 12210585"/>
              <a:gd name="connsiteY6" fmla="*/ 33453 h 1679048"/>
              <a:gd name="connsiteX7" fmla="*/ 12210585 w 12210585"/>
              <a:gd name="connsiteY7" fmla="*/ 613317 h 1679048"/>
              <a:gd name="connsiteX8" fmla="*/ 10348331 w 12210585"/>
              <a:gd name="connsiteY8" fmla="*/ 613317 h 1679048"/>
              <a:gd name="connsiteX9" fmla="*/ 8207297 w 12210585"/>
              <a:gd name="connsiteY9" fmla="*/ 1661531 h 1679048"/>
              <a:gd name="connsiteX10" fmla="*/ 6084137 w 12210585"/>
              <a:gd name="connsiteY10" fmla="*/ 624632 h 1679048"/>
              <a:gd name="connsiteX11" fmla="*/ 3940808 w 12210585"/>
              <a:gd name="connsiteY11" fmla="*/ 1677274 h 1679048"/>
              <a:gd name="connsiteX12" fmla="*/ 2062975 w 12210585"/>
              <a:gd name="connsiteY12" fmla="*/ 602165 h 1679048"/>
              <a:gd name="connsiteX13" fmla="*/ 22302 w 12210585"/>
              <a:gd name="connsiteY13" fmla="*/ 602165 h 1679048"/>
              <a:gd name="connsiteX14" fmla="*/ 0 w 12210585"/>
              <a:gd name="connsiteY14" fmla="*/ 0 h 1679048"/>
              <a:gd name="connsiteX0" fmla="*/ 0 w 12210585"/>
              <a:gd name="connsiteY0" fmla="*/ 0 h 1679048"/>
              <a:gd name="connsiteX1" fmla="*/ 2129883 w 12210585"/>
              <a:gd name="connsiteY1" fmla="*/ 33453 h 1679048"/>
              <a:gd name="connsiteX2" fmla="*/ 3902927 w 12210585"/>
              <a:gd name="connsiteY2" fmla="*/ 1103970 h 1679048"/>
              <a:gd name="connsiteX3" fmla="*/ 6043961 w 12210585"/>
              <a:gd name="connsiteY3" fmla="*/ 22302 h 1679048"/>
              <a:gd name="connsiteX4" fmla="*/ 8229600 w 12210585"/>
              <a:gd name="connsiteY4" fmla="*/ 1115121 h 1679048"/>
              <a:gd name="connsiteX5" fmla="*/ 10103005 w 12210585"/>
              <a:gd name="connsiteY5" fmla="*/ 33453 h 1679048"/>
              <a:gd name="connsiteX6" fmla="*/ 12210585 w 12210585"/>
              <a:gd name="connsiteY6" fmla="*/ 33453 h 1679048"/>
              <a:gd name="connsiteX7" fmla="*/ 12210585 w 12210585"/>
              <a:gd name="connsiteY7" fmla="*/ 613317 h 1679048"/>
              <a:gd name="connsiteX8" fmla="*/ 10348331 w 12210585"/>
              <a:gd name="connsiteY8" fmla="*/ 613317 h 1679048"/>
              <a:gd name="connsiteX9" fmla="*/ 8207297 w 12210585"/>
              <a:gd name="connsiteY9" fmla="*/ 1661531 h 1679048"/>
              <a:gd name="connsiteX10" fmla="*/ 6084137 w 12210585"/>
              <a:gd name="connsiteY10" fmla="*/ 624632 h 1679048"/>
              <a:gd name="connsiteX11" fmla="*/ 3940808 w 12210585"/>
              <a:gd name="connsiteY11" fmla="*/ 1677274 h 1679048"/>
              <a:gd name="connsiteX12" fmla="*/ 2062975 w 12210585"/>
              <a:gd name="connsiteY12" fmla="*/ 602165 h 1679048"/>
              <a:gd name="connsiteX13" fmla="*/ 22302 w 12210585"/>
              <a:gd name="connsiteY13" fmla="*/ 602165 h 1679048"/>
              <a:gd name="connsiteX14" fmla="*/ 0 w 12210585"/>
              <a:gd name="connsiteY14" fmla="*/ 0 h 1679048"/>
              <a:gd name="connsiteX0" fmla="*/ 0 w 12210585"/>
              <a:gd name="connsiteY0" fmla="*/ 0 h 1679048"/>
              <a:gd name="connsiteX1" fmla="*/ 2129883 w 12210585"/>
              <a:gd name="connsiteY1" fmla="*/ 33453 h 1679048"/>
              <a:gd name="connsiteX2" fmla="*/ 3902927 w 12210585"/>
              <a:gd name="connsiteY2" fmla="*/ 1103970 h 1679048"/>
              <a:gd name="connsiteX3" fmla="*/ 6043961 w 12210585"/>
              <a:gd name="connsiteY3" fmla="*/ 22302 h 1679048"/>
              <a:gd name="connsiteX4" fmla="*/ 8229600 w 12210585"/>
              <a:gd name="connsiteY4" fmla="*/ 1115121 h 1679048"/>
              <a:gd name="connsiteX5" fmla="*/ 10103005 w 12210585"/>
              <a:gd name="connsiteY5" fmla="*/ 33453 h 1679048"/>
              <a:gd name="connsiteX6" fmla="*/ 12210585 w 12210585"/>
              <a:gd name="connsiteY6" fmla="*/ 33453 h 1679048"/>
              <a:gd name="connsiteX7" fmla="*/ 12210585 w 12210585"/>
              <a:gd name="connsiteY7" fmla="*/ 613317 h 1679048"/>
              <a:gd name="connsiteX8" fmla="*/ 10348331 w 12210585"/>
              <a:gd name="connsiteY8" fmla="*/ 613317 h 1679048"/>
              <a:gd name="connsiteX9" fmla="*/ 8207297 w 12210585"/>
              <a:gd name="connsiteY9" fmla="*/ 1661531 h 1679048"/>
              <a:gd name="connsiteX10" fmla="*/ 6084137 w 12210585"/>
              <a:gd name="connsiteY10" fmla="*/ 624632 h 1679048"/>
              <a:gd name="connsiteX11" fmla="*/ 3940808 w 12210585"/>
              <a:gd name="connsiteY11" fmla="*/ 1677274 h 1679048"/>
              <a:gd name="connsiteX12" fmla="*/ 2062975 w 12210585"/>
              <a:gd name="connsiteY12" fmla="*/ 602165 h 1679048"/>
              <a:gd name="connsiteX13" fmla="*/ 22302 w 12210585"/>
              <a:gd name="connsiteY13" fmla="*/ 602165 h 1679048"/>
              <a:gd name="connsiteX14" fmla="*/ 0 w 12210585"/>
              <a:gd name="connsiteY14" fmla="*/ 0 h 1679048"/>
              <a:gd name="connsiteX0" fmla="*/ 0 w 12210585"/>
              <a:gd name="connsiteY0" fmla="*/ 0 h 1679048"/>
              <a:gd name="connsiteX1" fmla="*/ 2129883 w 12210585"/>
              <a:gd name="connsiteY1" fmla="*/ 33453 h 1679048"/>
              <a:gd name="connsiteX2" fmla="*/ 3902927 w 12210585"/>
              <a:gd name="connsiteY2" fmla="*/ 1103970 h 1679048"/>
              <a:gd name="connsiteX3" fmla="*/ 6043961 w 12210585"/>
              <a:gd name="connsiteY3" fmla="*/ 22302 h 1679048"/>
              <a:gd name="connsiteX4" fmla="*/ 8229600 w 12210585"/>
              <a:gd name="connsiteY4" fmla="*/ 1115121 h 1679048"/>
              <a:gd name="connsiteX5" fmla="*/ 10103005 w 12210585"/>
              <a:gd name="connsiteY5" fmla="*/ 33453 h 1679048"/>
              <a:gd name="connsiteX6" fmla="*/ 12210585 w 12210585"/>
              <a:gd name="connsiteY6" fmla="*/ 33453 h 1679048"/>
              <a:gd name="connsiteX7" fmla="*/ 12210585 w 12210585"/>
              <a:gd name="connsiteY7" fmla="*/ 613317 h 1679048"/>
              <a:gd name="connsiteX8" fmla="*/ 10348331 w 12210585"/>
              <a:gd name="connsiteY8" fmla="*/ 613317 h 1679048"/>
              <a:gd name="connsiteX9" fmla="*/ 8207297 w 12210585"/>
              <a:gd name="connsiteY9" fmla="*/ 1661531 h 1679048"/>
              <a:gd name="connsiteX10" fmla="*/ 6084137 w 12210585"/>
              <a:gd name="connsiteY10" fmla="*/ 624632 h 1679048"/>
              <a:gd name="connsiteX11" fmla="*/ 3940808 w 12210585"/>
              <a:gd name="connsiteY11" fmla="*/ 1677274 h 1679048"/>
              <a:gd name="connsiteX12" fmla="*/ 2062975 w 12210585"/>
              <a:gd name="connsiteY12" fmla="*/ 602165 h 1679048"/>
              <a:gd name="connsiteX13" fmla="*/ 22302 w 12210585"/>
              <a:gd name="connsiteY13" fmla="*/ 602165 h 1679048"/>
              <a:gd name="connsiteX14" fmla="*/ 0 w 12210585"/>
              <a:gd name="connsiteY14" fmla="*/ 0 h 1679048"/>
              <a:gd name="connsiteX0" fmla="*/ 0 w 12210585"/>
              <a:gd name="connsiteY0" fmla="*/ 0 h 1679048"/>
              <a:gd name="connsiteX1" fmla="*/ 2129883 w 12210585"/>
              <a:gd name="connsiteY1" fmla="*/ 33453 h 1679048"/>
              <a:gd name="connsiteX2" fmla="*/ 3902927 w 12210585"/>
              <a:gd name="connsiteY2" fmla="*/ 1103970 h 1679048"/>
              <a:gd name="connsiteX3" fmla="*/ 6043961 w 12210585"/>
              <a:gd name="connsiteY3" fmla="*/ 22302 h 1679048"/>
              <a:gd name="connsiteX4" fmla="*/ 8229600 w 12210585"/>
              <a:gd name="connsiteY4" fmla="*/ 1115121 h 1679048"/>
              <a:gd name="connsiteX5" fmla="*/ 10103005 w 12210585"/>
              <a:gd name="connsiteY5" fmla="*/ 33453 h 1679048"/>
              <a:gd name="connsiteX6" fmla="*/ 12210585 w 12210585"/>
              <a:gd name="connsiteY6" fmla="*/ 33453 h 1679048"/>
              <a:gd name="connsiteX7" fmla="*/ 12210585 w 12210585"/>
              <a:gd name="connsiteY7" fmla="*/ 613317 h 1679048"/>
              <a:gd name="connsiteX8" fmla="*/ 10348331 w 12210585"/>
              <a:gd name="connsiteY8" fmla="*/ 613317 h 1679048"/>
              <a:gd name="connsiteX9" fmla="*/ 8207297 w 12210585"/>
              <a:gd name="connsiteY9" fmla="*/ 1661531 h 1679048"/>
              <a:gd name="connsiteX10" fmla="*/ 6084137 w 12210585"/>
              <a:gd name="connsiteY10" fmla="*/ 624632 h 1679048"/>
              <a:gd name="connsiteX11" fmla="*/ 3940808 w 12210585"/>
              <a:gd name="connsiteY11" fmla="*/ 1677274 h 1679048"/>
              <a:gd name="connsiteX12" fmla="*/ 2062975 w 12210585"/>
              <a:gd name="connsiteY12" fmla="*/ 602165 h 1679048"/>
              <a:gd name="connsiteX13" fmla="*/ 22302 w 12210585"/>
              <a:gd name="connsiteY13" fmla="*/ 602165 h 1679048"/>
              <a:gd name="connsiteX14" fmla="*/ 0 w 12210585"/>
              <a:gd name="connsiteY14" fmla="*/ 0 h 1679048"/>
              <a:gd name="connsiteX0" fmla="*/ 0 w 12210585"/>
              <a:gd name="connsiteY0" fmla="*/ 0 h 1679048"/>
              <a:gd name="connsiteX1" fmla="*/ 2129883 w 12210585"/>
              <a:gd name="connsiteY1" fmla="*/ 33453 h 1679048"/>
              <a:gd name="connsiteX2" fmla="*/ 3902927 w 12210585"/>
              <a:gd name="connsiteY2" fmla="*/ 1103970 h 1679048"/>
              <a:gd name="connsiteX3" fmla="*/ 6043961 w 12210585"/>
              <a:gd name="connsiteY3" fmla="*/ 22302 h 1679048"/>
              <a:gd name="connsiteX4" fmla="*/ 8229600 w 12210585"/>
              <a:gd name="connsiteY4" fmla="*/ 1115121 h 1679048"/>
              <a:gd name="connsiteX5" fmla="*/ 10103005 w 12210585"/>
              <a:gd name="connsiteY5" fmla="*/ 33453 h 1679048"/>
              <a:gd name="connsiteX6" fmla="*/ 12210585 w 12210585"/>
              <a:gd name="connsiteY6" fmla="*/ 33453 h 1679048"/>
              <a:gd name="connsiteX7" fmla="*/ 12210585 w 12210585"/>
              <a:gd name="connsiteY7" fmla="*/ 613317 h 1679048"/>
              <a:gd name="connsiteX8" fmla="*/ 10348331 w 12210585"/>
              <a:gd name="connsiteY8" fmla="*/ 613317 h 1679048"/>
              <a:gd name="connsiteX9" fmla="*/ 8207297 w 12210585"/>
              <a:gd name="connsiteY9" fmla="*/ 1661531 h 1679048"/>
              <a:gd name="connsiteX10" fmla="*/ 6084137 w 12210585"/>
              <a:gd name="connsiteY10" fmla="*/ 624632 h 1679048"/>
              <a:gd name="connsiteX11" fmla="*/ 3940808 w 12210585"/>
              <a:gd name="connsiteY11" fmla="*/ 1677274 h 1679048"/>
              <a:gd name="connsiteX12" fmla="*/ 2062975 w 12210585"/>
              <a:gd name="connsiteY12" fmla="*/ 602165 h 1679048"/>
              <a:gd name="connsiteX13" fmla="*/ 22302 w 12210585"/>
              <a:gd name="connsiteY13" fmla="*/ 602165 h 1679048"/>
              <a:gd name="connsiteX14" fmla="*/ 0 w 12210585"/>
              <a:gd name="connsiteY14" fmla="*/ 0 h 1679048"/>
              <a:gd name="connsiteX0" fmla="*/ 0 w 12210585"/>
              <a:gd name="connsiteY0" fmla="*/ 0 h 1679048"/>
              <a:gd name="connsiteX1" fmla="*/ 2129883 w 12210585"/>
              <a:gd name="connsiteY1" fmla="*/ 33453 h 1679048"/>
              <a:gd name="connsiteX2" fmla="*/ 3902927 w 12210585"/>
              <a:gd name="connsiteY2" fmla="*/ 1103970 h 1679048"/>
              <a:gd name="connsiteX3" fmla="*/ 6043961 w 12210585"/>
              <a:gd name="connsiteY3" fmla="*/ 22302 h 1679048"/>
              <a:gd name="connsiteX4" fmla="*/ 8229600 w 12210585"/>
              <a:gd name="connsiteY4" fmla="*/ 1115121 h 1679048"/>
              <a:gd name="connsiteX5" fmla="*/ 10103005 w 12210585"/>
              <a:gd name="connsiteY5" fmla="*/ 33453 h 1679048"/>
              <a:gd name="connsiteX6" fmla="*/ 12210585 w 12210585"/>
              <a:gd name="connsiteY6" fmla="*/ 33453 h 1679048"/>
              <a:gd name="connsiteX7" fmla="*/ 12210585 w 12210585"/>
              <a:gd name="connsiteY7" fmla="*/ 613317 h 1679048"/>
              <a:gd name="connsiteX8" fmla="*/ 10348331 w 12210585"/>
              <a:gd name="connsiteY8" fmla="*/ 613317 h 1679048"/>
              <a:gd name="connsiteX9" fmla="*/ 8207297 w 12210585"/>
              <a:gd name="connsiteY9" fmla="*/ 1661531 h 1679048"/>
              <a:gd name="connsiteX10" fmla="*/ 6084137 w 12210585"/>
              <a:gd name="connsiteY10" fmla="*/ 624632 h 1679048"/>
              <a:gd name="connsiteX11" fmla="*/ 3940808 w 12210585"/>
              <a:gd name="connsiteY11" fmla="*/ 1677274 h 1679048"/>
              <a:gd name="connsiteX12" fmla="*/ 2062975 w 12210585"/>
              <a:gd name="connsiteY12" fmla="*/ 602165 h 1679048"/>
              <a:gd name="connsiteX13" fmla="*/ 22302 w 12210585"/>
              <a:gd name="connsiteY13" fmla="*/ 602165 h 1679048"/>
              <a:gd name="connsiteX14" fmla="*/ 0 w 12210585"/>
              <a:gd name="connsiteY14" fmla="*/ 0 h 1679048"/>
              <a:gd name="connsiteX0" fmla="*/ 0 w 12210585"/>
              <a:gd name="connsiteY0" fmla="*/ 0 h 1679048"/>
              <a:gd name="connsiteX1" fmla="*/ 2129883 w 12210585"/>
              <a:gd name="connsiteY1" fmla="*/ 33453 h 1679048"/>
              <a:gd name="connsiteX2" fmla="*/ 3902927 w 12210585"/>
              <a:gd name="connsiteY2" fmla="*/ 1103970 h 1679048"/>
              <a:gd name="connsiteX3" fmla="*/ 6043961 w 12210585"/>
              <a:gd name="connsiteY3" fmla="*/ 22302 h 1679048"/>
              <a:gd name="connsiteX4" fmla="*/ 8229600 w 12210585"/>
              <a:gd name="connsiteY4" fmla="*/ 1115121 h 1679048"/>
              <a:gd name="connsiteX5" fmla="*/ 10103005 w 12210585"/>
              <a:gd name="connsiteY5" fmla="*/ 33453 h 1679048"/>
              <a:gd name="connsiteX6" fmla="*/ 12210585 w 12210585"/>
              <a:gd name="connsiteY6" fmla="*/ 33453 h 1679048"/>
              <a:gd name="connsiteX7" fmla="*/ 12210585 w 12210585"/>
              <a:gd name="connsiteY7" fmla="*/ 613317 h 1679048"/>
              <a:gd name="connsiteX8" fmla="*/ 10348331 w 12210585"/>
              <a:gd name="connsiteY8" fmla="*/ 613317 h 1679048"/>
              <a:gd name="connsiteX9" fmla="*/ 8207297 w 12210585"/>
              <a:gd name="connsiteY9" fmla="*/ 1661531 h 1679048"/>
              <a:gd name="connsiteX10" fmla="*/ 6084137 w 12210585"/>
              <a:gd name="connsiteY10" fmla="*/ 624632 h 1679048"/>
              <a:gd name="connsiteX11" fmla="*/ 3940808 w 12210585"/>
              <a:gd name="connsiteY11" fmla="*/ 1677274 h 1679048"/>
              <a:gd name="connsiteX12" fmla="*/ 2062975 w 12210585"/>
              <a:gd name="connsiteY12" fmla="*/ 602165 h 1679048"/>
              <a:gd name="connsiteX13" fmla="*/ 22302 w 12210585"/>
              <a:gd name="connsiteY13" fmla="*/ 602165 h 1679048"/>
              <a:gd name="connsiteX14" fmla="*/ 0 w 12210585"/>
              <a:gd name="connsiteY14" fmla="*/ 0 h 1679048"/>
              <a:gd name="connsiteX0" fmla="*/ 0 w 12210585"/>
              <a:gd name="connsiteY0" fmla="*/ 0 h 1678927"/>
              <a:gd name="connsiteX1" fmla="*/ 2129883 w 12210585"/>
              <a:gd name="connsiteY1" fmla="*/ 33453 h 1678927"/>
              <a:gd name="connsiteX2" fmla="*/ 3902927 w 12210585"/>
              <a:gd name="connsiteY2" fmla="*/ 1103970 h 1678927"/>
              <a:gd name="connsiteX3" fmla="*/ 6043961 w 12210585"/>
              <a:gd name="connsiteY3" fmla="*/ 22302 h 1678927"/>
              <a:gd name="connsiteX4" fmla="*/ 8229600 w 12210585"/>
              <a:gd name="connsiteY4" fmla="*/ 1115121 h 1678927"/>
              <a:gd name="connsiteX5" fmla="*/ 10103005 w 12210585"/>
              <a:gd name="connsiteY5" fmla="*/ 33453 h 1678927"/>
              <a:gd name="connsiteX6" fmla="*/ 12210585 w 12210585"/>
              <a:gd name="connsiteY6" fmla="*/ 33453 h 1678927"/>
              <a:gd name="connsiteX7" fmla="*/ 12210585 w 12210585"/>
              <a:gd name="connsiteY7" fmla="*/ 613317 h 1678927"/>
              <a:gd name="connsiteX8" fmla="*/ 10348331 w 12210585"/>
              <a:gd name="connsiteY8" fmla="*/ 613317 h 1678927"/>
              <a:gd name="connsiteX9" fmla="*/ 8207297 w 12210585"/>
              <a:gd name="connsiteY9" fmla="*/ 1661531 h 1678927"/>
              <a:gd name="connsiteX10" fmla="*/ 6084137 w 12210585"/>
              <a:gd name="connsiteY10" fmla="*/ 624632 h 1678927"/>
              <a:gd name="connsiteX11" fmla="*/ 3940808 w 12210585"/>
              <a:gd name="connsiteY11" fmla="*/ 1677274 h 1678927"/>
              <a:gd name="connsiteX12" fmla="*/ 2062975 w 12210585"/>
              <a:gd name="connsiteY12" fmla="*/ 602165 h 1678927"/>
              <a:gd name="connsiteX13" fmla="*/ 22302 w 12210585"/>
              <a:gd name="connsiteY13" fmla="*/ 602165 h 1678927"/>
              <a:gd name="connsiteX14" fmla="*/ 0 w 12210585"/>
              <a:gd name="connsiteY14" fmla="*/ 0 h 1678927"/>
              <a:gd name="connsiteX0" fmla="*/ 0 w 12210585"/>
              <a:gd name="connsiteY0" fmla="*/ 0 h 1683023"/>
              <a:gd name="connsiteX1" fmla="*/ 2129883 w 12210585"/>
              <a:gd name="connsiteY1" fmla="*/ 33453 h 1683023"/>
              <a:gd name="connsiteX2" fmla="*/ 3902927 w 12210585"/>
              <a:gd name="connsiteY2" fmla="*/ 1103970 h 1683023"/>
              <a:gd name="connsiteX3" fmla="*/ 6043961 w 12210585"/>
              <a:gd name="connsiteY3" fmla="*/ 22302 h 1683023"/>
              <a:gd name="connsiteX4" fmla="*/ 8229600 w 12210585"/>
              <a:gd name="connsiteY4" fmla="*/ 1115121 h 1683023"/>
              <a:gd name="connsiteX5" fmla="*/ 10103005 w 12210585"/>
              <a:gd name="connsiteY5" fmla="*/ 33453 h 1683023"/>
              <a:gd name="connsiteX6" fmla="*/ 12210585 w 12210585"/>
              <a:gd name="connsiteY6" fmla="*/ 33453 h 1683023"/>
              <a:gd name="connsiteX7" fmla="*/ 12210585 w 12210585"/>
              <a:gd name="connsiteY7" fmla="*/ 613317 h 1683023"/>
              <a:gd name="connsiteX8" fmla="*/ 10348331 w 12210585"/>
              <a:gd name="connsiteY8" fmla="*/ 613317 h 1683023"/>
              <a:gd name="connsiteX9" fmla="*/ 8207297 w 12210585"/>
              <a:gd name="connsiteY9" fmla="*/ 1661531 h 1683023"/>
              <a:gd name="connsiteX10" fmla="*/ 6084137 w 12210585"/>
              <a:gd name="connsiteY10" fmla="*/ 624632 h 1683023"/>
              <a:gd name="connsiteX11" fmla="*/ 3940808 w 12210585"/>
              <a:gd name="connsiteY11" fmla="*/ 1677274 h 1683023"/>
              <a:gd name="connsiteX12" fmla="*/ 2062975 w 12210585"/>
              <a:gd name="connsiteY12" fmla="*/ 602165 h 1683023"/>
              <a:gd name="connsiteX13" fmla="*/ 22302 w 12210585"/>
              <a:gd name="connsiteY13" fmla="*/ 602165 h 1683023"/>
              <a:gd name="connsiteX14" fmla="*/ 0 w 12210585"/>
              <a:gd name="connsiteY14" fmla="*/ 0 h 1683023"/>
              <a:gd name="connsiteX0" fmla="*/ 0 w 12210585"/>
              <a:gd name="connsiteY0" fmla="*/ 0 h 1680035"/>
              <a:gd name="connsiteX1" fmla="*/ 2129883 w 12210585"/>
              <a:gd name="connsiteY1" fmla="*/ 33453 h 1680035"/>
              <a:gd name="connsiteX2" fmla="*/ 3902927 w 12210585"/>
              <a:gd name="connsiteY2" fmla="*/ 1103970 h 1680035"/>
              <a:gd name="connsiteX3" fmla="*/ 6043961 w 12210585"/>
              <a:gd name="connsiteY3" fmla="*/ 22302 h 1680035"/>
              <a:gd name="connsiteX4" fmla="*/ 8229600 w 12210585"/>
              <a:gd name="connsiteY4" fmla="*/ 1115121 h 1680035"/>
              <a:gd name="connsiteX5" fmla="*/ 10103005 w 12210585"/>
              <a:gd name="connsiteY5" fmla="*/ 33453 h 1680035"/>
              <a:gd name="connsiteX6" fmla="*/ 12210585 w 12210585"/>
              <a:gd name="connsiteY6" fmla="*/ 33453 h 1680035"/>
              <a:gd name="connsiteX7" fmla="*/ 12210585 w 12210585"/>
              <a:gd name="connsiteY7" fmla="*/ 613317 h 1680035"/>
              <a:gd name="connsiteX8" fmla="*/ 10348331 w 12210585"/>
              <a:gd name="connsiteY8" fmla="*/ 613317 h 1680035"/>
              <a:gd name="connsiteX9" fmla="*/ 8207297 w 12210585"/>
              <a:gd name="connsiteY9" fmla="*/ 1661531 h 1680035"/>
              <a:gd name="connsiteX10" fmla="*/ 6084137 w 12210585"/>
              <a:gd name="connsiteY10" fmla="*/ 624632 h 1680035"/>
              <a:gd name="connsiteX11" fmla="*/ 3940808 w 12210585"/>
              <a:gd name="connsiteY11" fmla="*/ 1677274 h 1680035"/>
              <a:gd name="connsiteX12" fmla="*/ 2062975 w 12210585"/>
              <a:gd name="connsiteY12" fmla="*/ 602165 h 1680035"/>
              <a:gd name="connsiteX13" fmla="*/ 22302 w 12210585"/>
              <a:gd name="connsiteY13" fmla="*/ 602165 h 1680035"/>
              <a:gd name="connsiteX14" fmla="*/ 0 w 12210585"/>
              <a:gd name="connsiteY14" fmla="*/ 0 h 1680035"/>
              <a:gd name="connsiteX0" fmla="*/ 0 w 12210585"/>
              <a:gd name="connsiteY0" fmla="*/ 0 h 1680035"/>
              <a:gd name="connsiteX1" fmla="*/ 2129883 w 12210585"/>
              <a:gd name="connsiteY1" fmla="*/ 33453 h 1680035"/>
              <a:gd name="connsiteX2" fmla="*/ 3902927 w 12210585"/>
              <a:gd name="connsiteY2" fmla="*/ 1103970 h 1680035"/>
              <a:gd name="connsiteX3" fmla="*/ 6043961 w 12210585"/>
              <a:gd name="connsiteY3" fmla="*/ 22302 h 1680035"/>
              <a:gd name="connsiteX4" fmla="*/ 8229600 w 12210585"/>
              <a:gd name="connsiteY4" fmla="*/ 1115121 h 1680035"/>
              <a:gd name="connsiteX5" fmla="*/ 10103005 w 12210585"/>
              <a:gd name="connsiteY5" fmla="*/ 33453 h 1680035"/>
              <a:gd name="connsiteX6" fmla="*/ 12210585 w 12210585"/>
              <a:gd name="connsiteY6" fmla="*/ 33453 h 1680035"/>
              <a:gd name="connsiteX7" fmla="*/ 12210585 w 12210585"/>
              <a:gd name="connsiteY7" fmla="*/ 613317 h 1680035"/>
              <a:gd name="connsiteX8" fmla="*/ 10348331 w 12210585"/>
              <a:gd name="connsiteY8" fmla="*/ 613317 h 1680035"/>
              <a:gd name="connsiteX9" fmla="*/ 8207297 w 12210585"/>
              <a:gd name="connsiteY9" fmla="*/ 1661531 h 1680035"/>
              <a:gd name="connsiteX10" fmla="*/ 6084137 w 12210585"/>
              <a:gd name="connsiteY10" fmla="*/ 624632 h 1680035"/>
              <a:gd name="connsiteX11" fmla="*/ 3940808 w 12210585"/>
              <a:gd name="connsiteY11" fmla="*/ 1677274 h 1680035"/>
              <a:gd name="connsiteX12" fmla="*/ 2062975 w 12210585"/>
              <a:gd name="connsiteY12" fmla="*/ 602165 h 1680035"/>
              <a:gd name="connsiteX13" fmla="*/ 22302 w 12210585"/>
              <a:gd name="connsiteY13" fmla="*/ 602165 h 1680035"/>
              <a:gd name="connsiteX14" fmla="*/ 0 w 12210585"/>
              <a:gd name="connsiteY14" fmla="*/ 0 h 1680035"/>
              <a:gd name="connsiteX0" fmla="*/ 0 w 12210585"/>
              <a:gd name="connsiteY0" fmla="*/ 0 h 1680035"/>
              <a:gd name="connsiteX1" fmla="*/ 2129883 w 12210585"/>
              <a:gd name="connsiteY1" fmla="*/ 33453 h 1680035"/>
              <a:gd name="connsiteX2" fmla="*/ 3902927 w 12210585"/>
              <a:gd name="connsiteY2" fmla="*/ 1103970 h 1680035"/>
              <a:gd name="connsiteX3" fmla="*/ 6043961 w 12210585"/>
              <a:gd name="connsiteY3" fmla="*/ 22302 h 1680035"/>
              <a:gd name="connsiteX4" fmla="*/ 8229600 w 12210585"/>
              <a:gd name="connsiteY4" fmla="*/ 1115121 h 1680035"/>
              <a:gd name="connsiteX5" fmla="*/ 10103005 w 12210585"/>
              <a:gd name="connsiteY5" fmla="*/ 33453 h 1680035"/>
              <a:gd name="connsiteX6" fmla="*/ 12210585 w 12210585"/>
              <a:gd name="connsiteY6" fmla="*/ 33453 h 1680035"/>
              <a:gd name="connsiteX7" fmla="*/ 12210585 w 12210585"/>
              <a:gd name="connsiteY7" fmla="*/ 613317 h 1680035"/>
              <a:gd name="connsiteX8" fmla="*/ 10348331 w 12210585"/>
              <a:gd name="connsiteY8" fmla="*/ 613317 h 1680035"/>
              <a:gd name="connsiteX9" fmla="*/ 8207297 w 12210585"/>
              <a:gd name="connsiteY9" fmla="*/ 1661531 h 1680035"/>
              <a:gd name="connsiteX10" fmla="*/ 6084137 w 12210585"/>
              <a:gd name="connsiteY10" fmla="*/ 624632 h 1680035"/>
              <a:gd name="connsiteX11" fmla="*/ 3940808 w 12210585"/>
              <a:gd name="connsiteY11" fmla="*/ 1677274 h 1680035"/>
              <a:gd name="connsiteX12" fmla="*/ 2062975 w 12210585"/>
              <a:gd name="connsiteY12" fmla="*/ 602165 h 1680035"/>
              <a:gd name="connsiteX13" fmla="*/ 22302 w 12210585"/>
              <a:gd name="connsiteY13" fmla="*/ 602165 h 1680035"/>
              <a:gd name="connsiteX14" fmla="*/ 0 w 12210585"/>
              <a:gd name="connsiteY14" fmla="*/ 0 h 1680035"/>
              <a:gd name="connsiteX0" fmla="*/ 0 w 12210585"/>
              <a:gd name="connsiteY0" fmla="*/ 0 h 1680035"/>
              <a:gd name="connsiteX1" fmla="*/ 2129883 w 12210585"/>
              <a:gd name="connsiteY1" fmla="*/ 33453 h 1680035"/>
              <a:gd name="connsiteX2" fmla="*/ 3902927 w 12210585"/>
              <a:gd name="connsiteY2" fmla="*/ 1103970 h 1680035"/>
              <a:gd name="connsiteX3" fmla="*/ 6043961 w 12210585"/>
              <a:gd name="connsiteY3" fmla="*/ 22302 h 1680035"/>
              <a:gd name="connsiteX4" fmla="*/ 8229600 w 12210585"/>
              <a:gd name="connsiteY4" fmla="*/ 1115121 h 1680035"/>
              <a:gd name="connsiteX5" fmla="*/ 10103005 w 12210585"/>
              <a:gd name="connsiteY5" fmla="*/ 33453 h 1680035"/>
              <a:gd name="connsiteX6" fmla="*/ 12210585 w 12210585"/>
              <a:gd name="connsiteY6" fmla="*/ 33453 h 1680035"/>
              <a:gd name="connsiteX7" fmla="*/ 12210585 w 12210585"/>
              <a:gd name="connsiteY7" fmla="*/ 613317 h 1680035"/>
              <a:gd name="connsiteX8" fmla="*/ 10348331 w 12210585"/>
              <a:gd name="connsiteY8" fmla="*/ 613317 h 1680035"/>
              <a:gd name="connsiteX9" fmla="*/ 8207297 w 12210585"/>
              <a:gd name="connsiteY9" fmla="*/ 1661531 h 1680035"/>
              <a:gd name="connsiteX10" fmla="*/ 6084137 w 12210585"/>
              <a:gd name="connsiteY10" fmla="*/ 624632 h 1680035"/>
              <a:gd name="connsiteX11" fmla="*/ 3940808 w 12210585"/>
              <a:gd name="connsiteY11" fmla="*/ 1677274 h 1680035"/>
              <a:gd name="connsiteX12" fmla="*/ 2062975 w 12210585"/>
              <a:gd name="connsiteY12" fmla="*/ 602165 h 1680035"/>
              <a:gd name="connsiteX13" fmla="*/ 22302 w 12210585"/>
              <a:gd name="connsiteY13" fmla="*/ 602165 h 1680035"/>
              <a:gd name="connsiteX14" fmla="*/ 0 w 12210585"/>
              <a:gd name="connsiteY14" fmla="*/ 0 h 1680035"/>
              <a:gd name="connsiteX0" fmla="*/ 0 w 12210585"/>
              <a:gd name="connsiteY0" fmla="*/ 0 h 1680035"/>
              <a:gd name="connsiteX1" fmla="*/ 2129883 w 12210585"/>
              <a:gd name="connsiteY1" fmla="*/ 33453 h 1680035"/>
              <a:gd name="connsiteX2" fmla="*/ 3902927 w 12210585"/>
              <a:gd name="connsiteY2" fmla="*/ 1103970 h 1680035"/>
              <a:gd name="connsiteX3" fmla="*/ 6043961 w 12210585"/>
              <a:gd name="connsiteY3" fmla="*/ 22302 h 1680035"/>
              <a:gd name="connsiteX4" fmla="*/ 8229600 w 12210585"/>
              <a:gd name="connsiteY4" fmla="*/ 1115121 h 1680035"/>
              <a:gd name="connsiteX5" fmla="*/ 10103005 w 12210585"/>
              <a:gd name="connsiteY5" fmla="*/ 33453 h 1680035"/>
              <a:gd name="connsiteX6" fmla="*/ 12210585 w 12210585"/>
              <a:gd name="connsiteY6" fmla="*/ 33453 h 1680035"/>
              <a:gd name="connsiteX7" fmla="*/ 12210585 w 12210585"/>
              <a:gd name="connsiteY7" fmla="*/ 613317 h 1680035"/>
              <a:gd name="connsiteX8" fmla="*/ 10348331 w 12210585"/>
              <a:gd name="connsiteY8" fmla="*/ 613317 h 1680035"/>
              <a:gd name="connsiteX9" fmla="*/ 8207297 w 12210585"/>
              <a:gd name="connsiteY9" fmla="*/ 1661531 h 1680035"/>
              <a:gd name="connsiteX10" fmla="*/ 6084137 w 12210585"/>
              <a:gd name="connsiteY10" fmla="*/ 624632 h 1680035"/>
              <a:gd name="connsiteX11" fmla="*/ 3940808 w 12210585"/>
              <a:gd name="connsiteY11" fmla="*/ 1677274 h 1680035"/>
              <a:gd name="connsiteX12" fmla="*/ 2062975 w 12210585"/>
              <a:gd name="connsiteY12" fmla="*/ 602165 h 1680035"/>
              <a:gd name="connsiteX13" fmla="*/ 22302 w 12210585"/>
              <a:gd name="connsiteY13" fmla="*/ 602165 h 1680035"/>
              <a:gd name="connsiteX14" fmla="*/ 0 w 12210585"/>
              <a:gd name="connsiteY14" fmla="*/ 0 h 1680035"/>
              <a:gd name="connsiteX0" fmla="*/ 0 w 12210585"/>
              <a:gd name="connsiteY0" fmla="*/ 0 h 1680035"/>
              <a:gd name="connsiteX1" fmla="*/ 2129883 w 12210585"/>
              <a:gd name="connsiteY1" fmla="*/ 33453 h 1680035"/>
              <a:gd name="connsiteX2" fmla="*/ 3902927 w 12210585"/>
              <a:gd name="connsiteY2" fmla="*/ 1103970 h 1680035"/>
              <a:gd name="connsiteX3" fmla="*/ 6043961 w 12210585"/>
              <a:gd name="connsiteY3" fmla="*/ 22302 h 1680035"/>
              <a:gd name="connsiteX4" fmla="*/ 8229600 w 12210585"/>
              <a:gd name="connsiteY4" fmla="*/ 1115121 h 1680035"/>
              <a:gd name="connsiteX5" fmla="*/ 10103005 w 12210585"/>
              <a:gd name="connsiteY5" fmla="*/ 33453 h 1680035"/>
              <a:gd name="connsiteX6" fmla="*/ 12210585 w 12210585"/>
              <a:gd name="connsiteY6" fmla="*/ 33453 h 1680035"/>
              <a:gd name="connsiteX7" fmla="*/ 12210585 w 12210585"/>
              <a:gd name="connsiteY7" fmla="*/ 613317 h 1680035"/>
              <a:gd name="connsiteX8" fmla="*/ 10348331 w 12210585"/>
              <a:gd name="connsiteY8" fmla="*/ 613317 h 1680035"/>
              <a:gd name="connsiteX9" fmla="*/ 8207297 w 12210585"/>
              <a:gd name="connsiteY9" fmla="*/ 1661531 h 1680035"/>
              <a:gd name="connsiteX10" fmla="*/ 6084137 w 12210585"/>
              <a:gd name="connsiteY10" fmla="*/ 624632 h 1680035"/>
              <a:gd name="connsiteX11" fmla="*/ 3940808 w 12210585"/>
              <a:gd name="connsiteY11" fmla="*/ 1677274 h 1680035"/>
              <a:gd name="connsiteX12" fmla="*/ 2062975 w 12210585"/>
              <a:gd name="connsiteY12" fmla="*/ 602165 h 1680035"/>
              <a:gd name="connsiteX13" fmla="*/ 22302 w 12210585"/>
              <a:gd name="connsiteY13" fmla="*/ 602165 h 1680035"/>
              <a:gd name="connsiteX14" fmla="*/ 0 w 12210585"/>
              <a:gd name="connsiteY14" fmla="*/ 0 h 1680035"/>
              <a:gd name="connsiteX0" fmla="*/ 0 w 12210585"/>
              <a:gd name="connsiteY0" fmla="*/ 0 h 1680035"/>
              <a:gd name="connsiteX1" fmla="*/ 2129883 w 12210585"/>
              <a:gd name="connsiteY1" fmla="*/ 33453 h 1680035"/>
              <a:gd name="connsiteX2" fmla="*/ 3902927 w 12210585"/>
              <a:gd name="connsiteY2" fmla="*/ 1103970 h 1680035"/>
              <a:gd name="connsiteX3" fmla="*/ 6043961 w 12210585"/>
              <a:gd name="connsiteY3" fmla="*/ 22302 h 1680035"/>
              <a:gd name="connsiteX4" fmla="*/ 8229600 w 12210585"/>
              <a:gd name="connsiteY4" fmla="*/ 1115121 h 1680035"/>
              <a:gd name="connsiteX5" fmla="*/ 10103005 w 12210585"/>
              <a:gd name="connsiteY5" fmla="*/ 33453 h 1680035"/>
              <a:gd name="connsiteX6" fmla="*/ 12210585 w 12210585"/>
              <a:gd name="connsiteY6" fmla="*/ 33453 h 1680035"/>
              <a:gd name="connsiteX7" fmla="*/ 12210585 w 12210585"/>
              <a:gd name="connsiteY7" fmla="*/ 613317 h 1680035"/>
              <a:gd name="connsiteX8" fmla="*/ 10348331 w 12210585"/>
              <a:gd name="connsiteY8" fmla="*/ 613317 h 1680035"/>
              <a:gd name="connsiteX9" fmla="*/ 8207297 w 12210585"/>
              <a:gd name="connsiteY9" fmla="*/ 1661531 h 1680035"/>
              <a:gd name="connsiteX10" fmla="*/ 6084137 w 12210585"/>
              <a:gd name="connsiteY10" fmla="*/ 624632 h 1680035"/>
              <a:gd name="connsiteX11" fmla="*/ 3940808 w 12210585"/>
              <a:gd name="connsiteY11" fmla="*/ 1677274 h 1680035"/>
              <a:gd name="connsiteX12" fmla="*/ 2062975 w 12210585"/>
              <a:gd name="connsiteY12" fmla="*/ 602165 h 1680035"/>
              <a:gd name="connsiteX13" fmla="*/ 22302 w 12210585"/>
              <a:gd name="connsiteY13" fmla="*/ 602165 h 1680035"/>
              <a:gd name="connsiteX14" fmla="*/ 0 w 12210585"/>
              <a:gd name="connsiteY14" fmla="*/ 0 h 1680035"/>
              <a:gd name="connsiteX0" fmla="*/ 0 w 12210585"/>
              <a:gd name="connsiteY0" fmla="*/ 0 h 1680035"/>
              <a:gd name="connsiteX1" fmla="*/ 2129883 w 12210585"/>
              <a:gd name="connsiteY1" fmla="*/ 33453 h 1680035"/>
              <a:gd name="connsiteX2" fmla="*/ 3902927 w 12210585"/>
              <a:gd name="connsiteY2" fmla="*/ 1103970 h 1680035"/>
              <a:gd name="connsiteX3" fmla="*/ 6043961 w 12210585"/>
              <a:gd name="connsiteY3" fmla="*/ 22302 h 1680035"/>
              <a:gd name="connsiteX4" fmla="*/ 8229600 w 12210585"/>
              <a:gd name="connsiteY4" fmla="*/ 1115121 h 1680035"/>
              <a:gd name="connsiteX5" fmla="*/ 10103005 w 12210585"/>
              <a:gd name="connsiteY5" fmla="*/ 33453 h 1680035"/>
              <a:gd name="connsiteX6" fmla="*/ 12210585 w 12210585"/>
              <a:gd name="connsiteY6" fmla="*/ 33453 h 1680035"/>
              <a:gd name="connsiteX7" fmla="*/ 12210585 w 12210585"/>
              <a:gd name="connsiteY7" fmla="*/ 613317 h 1680035"/>
              <a:gd name="connsiteX8" fmla="*/ 10348331 w 12210585"/>
              <a:gd name="connsiteY8" fmla="*/ 613317 h 1680035"/>
              <a:gd name="connsiteX9" fmla="*/ 8207297 w 12210585"/>
              <a:gd name="connsiteY9" fmla="*/ 1661531 h 1680035"/>
              <a:gd name="connsiteX10" fmla="*/ 6084137 w 12210585"/>
              <a:gd name="connsiteY10" fmla="*/ 624632 h 1680035"/>
              <a:gd name="connsiteX11" fmla="*/ 3940808 w 12210585"/>
              <a:gd name="connsiteY11" fmla="*/ 1677274 h 1680035"/>
              <a:gd name="connsiteX12" fmla="*/ 2062975 w 12210585"/>
              <a:gd name="connsiteY12" fmla="*/ 602165 h 1680035"/>
              <a:gd name="connsiteX13" fmla="*/ 22302 w 12210585"/>
              <a:gd name="connsiteY13" fmla="*/ 602165 h 1680035"/>
              <a:gd name="connsiteX14" fmla="*/ 0 w 12210585"/>
              <a:gd name="connsiteY14" fmla="*/ 0 h 1680035"/>
              <a:gd name="connsiteX0" fmla="*/ 0 w 12210585"/>
              <a:gd name="connsiteY0" fmla="*/ 0 h 1680035"/>
              <a:gd name="connsiteX1" fmla="*/ 2129883 w 12210585"/>
              <a:gd name="connsiteY1" fmla="*/ 33453 h 1680035"/>
              <a:gd name="connsiteX2" fmla="*/ 3902927 w 12210585"/>
              <a:gd name="connsiteY2" fmla="*/ 1103970 h 1680035"/>
              <a:gd name="connsiteX3" fmla="*/ 6043961 w 12210585"/>
              <a:gd name="connsiteY3" fmla="*/ 22302 h 1680035"/>
              <a:gd name="connsiteX4" fmla="*/ 8229600 w 12210585"/>
              <a:gd name="connsiteY4" fmla="*/ 1115121 h 1680035"/>
              <a:gd name="connsiteX5" fmla="*/ 10103005 w 12210585"/>
              <a:gd name="connsiteY5" fmla="*/ 33453 h 1680035"/>
              <a:gd name="connsiteX6" fmla="*/ 12210585 w 12210585"/>
              <a:gd name="connsiteY6" fmla="*/ 33453 h 1680035"/>
              <a:gd name="connsiteX7" fmla="*/ 12210585 w 12210585"/>
              <a:gd name="connsiteY7" fmla="*/ 613317 h 1680035"/>
              <a:gd name="connsiteX8" fmla="*/ 10348331 w 12210585"/>
              <a:gd name="connsiteY8" fmla="*/ 613317 h 1680035"/>
              <a:gd name="connsiteX9" fmla="*/ 8207297 w 12210585"/>
              <a:gd name="connsiteY9" fmla="*/ 1661531 h 1680035"/>
              <a:gd name="connsiteX10" fmla="*/ 6084137 w 12210585"/>
              <a:gd name="connsiteY10" fmla="*/ 624632 h 1680035"/>
              <a:gd name="connsiteX11" fmla="*/ 3940808 w 12210585"/>
              <a:gd name="connsiteY11" fmla="*/ 1677274 h 1680035"/>
              <a:gd name="connsiteX12" fmla="*/ 2062975 w 12210585"/>
              <a:gd name="connsiteY12" fmla="*/ 602165 h 1680035"/>
              <a:gd name="connsiteX13" fmla="*/ 22302 w 12210585"/>
              <a:gd name="connsiteY13" fmla="*/ 602165 h 1680035"/>
              <a:gd name="connsiteX14" fmla="*/ 0 w 12210585"/>
              <a:gd name="connsiteY14" fmla="*/ 0 h 1680035"/>
              <a:gd name="connsiteX0" fmla="*/ 0 w 12210585"/>
              <a:gd name="connsiteY0" fmla="*/ 0 h 1680035"/>
              <a:gd name="connsiteX1" fmla="*/ 2129883 w 12210585"/>
              <a:gd name="connsiteY1" fmla="*/ 33453 h 1680035"/>
              <a:gd name="connsiteX2" fmla="*/ 3902927 w 12210585"/>
              <a:gd name="connsiteY2" fmla="*/ 1103970 h 1680035"/>
              <a:gd name="connsiteX3" fmla="*/ 6043961 w 12210585"/>
              <a:gd name="connsiteY3" fmla="*/ 22302 h 1680035"/>
              <a:gd name="connsiteX4" fmla="*/ 8229600 w 12210585"/>
              <a:gd name="connsiteY4" fmla="*/ 1115121 h 1680035"/>
              <a:gd name="connsiteX5" fmla="*/ 10103005 w 12210585"/>
              <a:gd name="connsiteY5" fmla="*/ 33453 h 1680035"/>
              <a:gd name="connsiteX6" fmla="*/ 12210585 w 12210585"/>
              <a:gd name="connsiteY6" fmla="*/ 33453 h 1680035"/>
              <a:gd name="connsiteX7" fmla="*/ 12210585 w 12210585"/>
              <a:gd name="connsiteY7" fmla="*/ 613317 h 1680035"/>
              <a:gd name="connsiteX8" fmla="*/ 10348331 w 12210585"/>
              <a:gd name="connsiteY8" fmla="*/ 613317 h 1680035"/>
              <a:gd name="connsiteX9" fmla="*/ 8347974 w 12210585"/>
              <a:gd name="connsiteY9" fmla="*/ 1661531 h 1680035"/>
              <a:gd name="connsiteX10" fmla="*/ 6084137 w 12210585"/>
              <a:gd name="connsiteY10" fmla="*/ 624632 h 1680035"/>
              <a:gd name="connsiteX11" fmla="*/ 3940808 w 12210585"/>
              <a:gd name="connsiteY11" fmla="*/ 1677274 h 1680035"/>
              <a:gd name="connsiteX12" fmla="*/ 2062975 w 12210585"/>
              <a:gd name="connsiteY12" fmla="*/ 602165 h 1680035"/>
              <a:gd name="connsiteX13" fmla="*/ 22302 w 12210585"/>
              <a:gd name="connsiteY13" fmla="*/ 602165 h 1680035"/>
              <a:gd name="connsiteX14" fmla="*/ 0 w 12210585"/>
              <a:gd name="connsiteY14" fmla="*/ 0 h 1680035"/>
              <a:gd name="connsiteX0" fmla="*/ 0 w 12210585"/>
              <a:gd name="connsiteY0" fmla="*/ 0 h 1680035"/>
              <a:gd name="connsiteX1" fmla="*/ 2129883 w 12210585"/>
              <a:gd name="connsiteY1" fmla="*/ 33453 h 1680035"/>
              <a:gd name="connsiteX2" fmla="*/ 3902927 w 12210585"/>
              <a:gd name="connsiteY2" fmla="*/ 1103970 h 1680035"/>
              <a:gd name="connsiteX3" fmla="*/ 6043961 w 12210585"/>
              <a:gd name="connsiteY3" fmla="*/ 22302 h 1680035"/>
              <a:gd name="connsiteX4" fmla="*/ 8229600 w 12210585"/>
              <a:gd name="connsiteY4" fmla="*/ 1115121 h 1680035"/>
              <a:gd name="connsiteX5" fmla="*/ 10103005 w 12210585"/>
              <a:gd name="connsiteY5" fmla="*/ 33453 h 1680035"/>
              <a:gd name="connsiteX6" fmla="*/ 12210585 w 12210585"/>
              <a:gd name="connsiteY6" fmla="*/ 33453 h 1680035"/>
              <a:gd name="connsiteX7" fmla="*/ 12210585 w 12210585"/>
              <a:gd name="connsiteY7" fmla="*/ 613317 h 1680035"/>
              <a:gd name="connsiteX8" fmla="*/ 10348331 w 12210585"/>
              <a:gd name="connsiteY8" fmla="*/ 613317 h 1680035"/>
              <a:gd name="connsiteX9" fmla="*/ 8347974 w 12210585"/>
              <a:gd name="connsiteY9" fmla="*/ 1661531 h 1680035"/>
              <a:gd name="connsiteX10" fmla="*/ 6084137 w 12210585"/>
              <a:gd name="connsiteY10" fmla="*/ 624632 h 1680035"/>
              <a:gd name="connsiteX11" fmla="*/ 3940808 w 12210585"/>
              <a:gd name="connsiteY11" fmla="*/ 1677274 h 1680035"/>
              <a:gd name="connsiteX12" fmla="*/ 2062975 w 12210585"/>
              <a:gd name="connsiteY12" fmla="*/ 602165 h 1680035"/>
              <a:gd name="connsiteX13" fmla="*/ 22302 w 12210585"/>
              <a:gd name="connsiteY13" fmla="*/ 602165 h 1680035"/>
              <a:gd name="connsiteX14" fmla="*/ 0 w 12210585"/>
              <a:gd name="connsiteY14" fmla="*/ 0 h 1680035"/>
              <a:gd name="connsiteX0" fmla="*/ 0 w 12210585"/>
              <a:gd name="connsiteY0" fmla="*/ 0 h 1680035"/>
              <a:gd name="connsiteX1" fmla="*/ 2129883 w 12210585"/>
              <a:gd name="connsiteY1" fmla="*/ 33453 h 1680035"/>
              <a:gd name="connsiteX2" fmla="*/ 3902927 w 12210585"/>
              <a:gd name="connsiteY2" fmla="*/ 1103970 h 1680035"/>
              <a:gd name="connsiteX3" fmla="*/ 6161192 w 12210585"/>
              <a:gd name="connsiteY3" fmla="*/ 22302 h 1680035"/>
              <a:gd name="connsiteX4" fmla="*/ 8229600 w 12210585"/>
              <a:gd name="connsiteY4" fmla="*/ 1115121 h 1680035"/>
              <a:gd name="connsiteX5" fmla="*/ 10103005 w 12210585"/>
              <a:gd name="connsiteY5" fmla="*/ 33453 h 1680035"/>
              <a:gd name="connsiteX6" fmla="*/ 12210585 w 12210585"/>
              <a:gd name="connsiteY6" fmla="*/ 33453 h 1680035"/>
              <a:gd name="connsiteX7" fmla="*/ 12210585 w 12210585"/>
              <a:gd name="connsiteY7" fmla="*/ 613317 h 1680035"/>
              <a:gd name="connsiteX8" fmla="*/ 10348331 w 12210585"/>
              <a:gd name="connsiteY8" fmla="*/ 613317 h 1680035"/>
              <a:gd name="connsiteX9" fmla="*/ 8347974 w 12210585"/>
              <a:gd name="connsiteY9" fmla="*/ 1661531 h 1680035"/>
              <a:gd name="connsiteX10" fmla="*/ 6084137 w 12210585"/>
              <a:gd name="connsiteY10" fmla="*/ 624632 h 1680035"/>
              <a:gd name="connsiteX11" fmla="*/ 3940808 w 12210585"/>
              <a:gd name="connsiteY11" fmla="*/ 1677274 h 1680035"/>
              <a:gd name="connsiteX12" fmla="*/ 2062975 w 12210585"/>
              <a:gd name="connsiteY12" fmla="*/ 602165 h 1680035"/>
              <a:gd name="connsiteX13" fmla="*/ 22302 w 12210585"/>
              <a:gd name="connsiteY13" fmla="*/ 602165 h 1680035"/>
              <a:gd name="connsiteX14" fmla="*/ 0 w 12210585"/>
              <a:gd name="connsiteY14" fmla="*/ 0 h 1680035"/>
              <a:gd name="connsiteX0" fmla="*/ 0 w 12210585"/>
              <a:gd name="connsiteY0" fmla="*/ 0 h 1680035"/>
              <a:gd name="connsiteX1" fmla="*/ 2129883 w 12210585"/>
              <a:gd name="connsiteY1" fmla="*/ 33453 h 1680035"/>
              <a:gd name="connsiteX2" fmla="*/ 3902927 w 12210585"/>
              <a:gd name="connsiteY2" fmla="*/ 1103970 h 1680035"/>
              <a:gd name="connsiteX3" fmla="*/ 6161192 w 12210585"/>
              <a:gd name="connsiteY3" fmla="*/ 22302 h 1680035"/>
              <a:gd name="connsiteX4" fmla="*/ 8229600 w 12210585"/>
              <a:gd name="connsiteY4" fmla="*/ 1115121 h 1680035"/>
              <a:gd name="connsiteX5" fmla="*/ 10103005 w 12210585"/>
              <a:gd name="connsiteY5" fmla="*/ 33453 h 1680035"/>
              <a:gd name="connsiteX6" fmla="*/ 12210585 w 12210585"/>
              <a:gd name="connsiteY6" fmla="*/ 33453 h 1680035"/>
              <a:gd name="connsiteX7" fmla="*/ 12210585 w 12210585"/>
              <a:gd name="connsiteY7" fmla="*/ 613317 h 1680035"/>
              <a:gd name="connsiteX8" fmla="*/ 10348331 w 12210585"/>
              <a:gd name="connsiteY8" fmla="*/ 613317 h 1680035"/>
              <a:gd name="connsiteX9" fmla="*/ 8347974 w 12210585"/>
              <a:gd name="connsiteY9" fmla="*/ 1661531 h 1680035"/>
              <a:gd name="connsiteX10" fmla="*/ 6084137 w 12210585"/>
              <a:gd name="connsiteY10" fmla="*/ 624632 h 1680035"/>
              <a:gd name="connsiteX11" fmla="*/ 3940808 w 12210585"/>
              <a:gd name="connsiteY11" fmla="*/ 1677274 h 1680035"/>
              <a:gd name="connsiteX12" fmla="*/ 2062975 w 12210585"/>
              <a:gd name="connsiteY12" fmla="*/ 602165 h 1680035"/>
              <a:gd name="connsiteX13" fmla="*/ 22302 w 12210585"/>
              <a:gd name="connsiteY13" fmla="*/ 602165 h 1680035"/>
              <a:gd name="connsiteX14" fmla="*/ 0 w 12210585"/>
              <a:gd name="connsiteY14" fmla="*/ 0 h 1680035"/>
              <a:gd name="connsiteX0" fmla="*/ 0 w 12210585"/>
              <a:gd name="connsiteY0" fmla="*/ 0 h 1677276"/>
              <a:gd name="connsiteX1" fmla="*/ 2129883 w 12210585"/>
              <a:gd name="connsiteY1" fmla="*/ 33453 h 1677276"/>
              <a:gd name="connsiteX2" fmla="*/ 3902927 w 12210585"/>
              <a:gd name="connsiteY2" fmla="*/ 1103970 h 1677276"/>
              <a:gd name="connsiteX3" fmla="*/ 6161192 w 12210585"/>
              <a:gd name="connsiteY3" fmla="*/ 22302 h 1677276"/>
              <a:gd name="connsiteX4" fmla="*/ 8229600 w 12210585"/>
              <a:gd name="connsiteY4" fmla="*/ 1115121 h 1677276"/>
              <a:gd name="connsiteX5" fmla="*/ 10103005 w 12210585"/>
              <a:gd name="connsiteY5" fmla="*/ 33453 h 1677276"/>
              <a:gd name="connsiteX6" fmla="*/ 12210585 w 12210585"/>
              <a:gd name="connsiteY6" fmla="*/ 33453 h 1677276"/>
              <a:gd name="connsiteX7" fmla="*/ 12210585 w 12210585"/>
              <a:gd name="connsiteY7" fmla="*/ 613317 h 1677276"/>
              <a:gd name="connsiteX8" fmla="*/ 10348331 w 12210585"/>
              <a:gd name="connsiteY8" fmla="*/ 613317 h 1677276"/>
              <a:gd name="connsiteX9" fmla="*/ 8347974 w 12210585"/>
              <a:gd name="connsiteY9" fmla="*/ 1661531 h 1677276"/>
              <a:gd name="connsiteX10" fmla="*/ 6119306 w 12210585"/>
              <a:gd name="connsiteY10" fmla="*/ 612909 h 1677276"/>
              <a:gd name="connsiteX11" fmla="*/ 3940808 w 12210585"/>
              <a:gd name="connsiteY11" fmla="*/ 1677274 h 1677276"/>
              <a:gd name="connsiteX12" fmla="*/ 2062975 w 12210585"/>
              <a:gd name="connsiteY12" fmla="*/ 602165 h 1677276"/>
              <a:gd name="connsiteX13" fmla="*/ 22302 w 12210585"/>
              <a:gd name="connsiteY13" fmla="*/ 602165 h 1677276"/>
              <a:gd name="connsiteX14" fmla="*/ 0 w 12210585"/>
              <a:gd name="connsiteY14" fmla="*/ 0 h 1677276"/>
              <a:gd name="connsiteX0" fmla="*/ 0 w 12210585"/>
              <a:gd name="connsiteY0" fmla="*/ 0 h 1677276"/>
              <a:gd name="connsiteX1" fmla="*/ 2129883 w 12210585"/>
              <a:gd name="connsiteY1" fmla="*/ 33453 h 1677276"/>
              <a:gd name="connsiteX2" fmla="*/ 3902927 w 12210585"/>
              <a:gd name="connsiteY2" fmla="*/ 1103970 h 1677276"/>
              <a:gd name="connsiteX3" fmla="*/ 6161192 w 12210585"/>
              <a:gd name="connsiteY3" fmla="*/ 22302 h 1677276"/>
              <a:gd name="connsiteX4" fmla="*/ 8229600 w 12210585"/>
              <a:gd name="connsiteY4" fmla="*/ 1115121 h 1677276"/>
              <a:gd name="connsiteX5" fmla="*/ 10103005 w 12210585"/>
              <a:gd name="connsiteY5" fmla="*/ 33453 h 1677276"/>
              <a:gd name="connsiteX6" fmla="*/ 12210585 w 12210585"/>
              <a:gd name="connsiteY6" fmla="*/ 33453 h 1677276"/>
              <a:gd name="connsiteX7" fmla="*/ 12210585 w 12210585"/>
              <a:gd name="connsiteY7" fmla="*/ 613317 h 1677276"/>
              <a:gd name="connsiteX8" fmla="*/ 10348331 w 12210585"/>
              <a:gd name="connsiteY8" fmla="*/ 613317 h 1677276"/>
              <a:gd name="connsiteX9" fmla="*/ 8347974 w 12210585"/>
              <a:gd name="connsiteY9" fmla="*/ 1661531 h 1677276"/>
              <a:gd name="connsiteX10" fmla="*/ 6119306 w 12210585"/>
              <a:gd name="connsiteY10" fmla="*/ 612909 h 1677276"/>
              <a:gd name="connsiteX11" fmla="*/ 3940808 w 12210585"/>
              <a:gd name="connsiteY11" fmla="*/ 1677274 h 1677276"/>
              <a:gd name="connsiteX12" fmla="*/ 2062975 w 12210585"/>
              <a:gd name="connsiteY12" fmla="*/ 602165 h 1677276"/>
              <a:gd name="connsiteX13" fmla="*/ 22302 w 12210585"/>
              <a:gd name="connsiteY13" fmla="*/ 602165 h 1677276"/>
              <a:gd name="connsiteX14" fmla="*/ 0 w 12210585"/>
              <a:gd name="connsiteY14" fmla="*/ 0 h 1677276"/>
              <a:gd name="connsiteX0" fmla="*/ 0 w 12210585"/>
              <a:gd name="connsiteY0" fmla="*/ 0 h 1693239"/>
              <a:gd name="connsiteX1" fmla="*/ 2129883 w 12210585"/>
              <a:gd name="connsiteY1" fmla="*/ 33453 h 1693239"/>
              <a:gd name="connsiteX2" fmla="*/ 3902927 w 12210585"/>
              <a:gd name="connsiteY2" fmla="*/ 1103970 h 1693239"/>
              <a:gd name="connsiteX3" fmla="*/ 6161192 w 12210585"/>
              <a:gd name="connsiteY3" fmla="*/ 22302 h 1693239"/>
              <a:gd name="connsiteX4" fmla="*/ 8229600 w 12210585"/>
              <a:gd name="connsiteY4" fmla="*/ 1115121 h 1693239"/>
              <a:gd name="connsiteX5" fmla="*/ 10103005 w 12210585"/>
              <a:gd name="connsiteY5" fmla="*/ 33453 h 1693239"/>
              <a:gd name="connsiteX6" fmla="*/ 12210585 w 12210585"/>
              <a:gd name="connsiteY6" fmla="*/ 33453 h 1693239"/>
              <a:gd name="connsiteX7" fmla="*/ 12210585 w 12210585"/>
              <a:gd name="connsiteY7" fmla="*/ 613317 h 1693239"/>
              <a:gd name="connsiteX8" fmla="*/ 10348331 w 12210585"/>
              <a:gd name="connsiteY8" fmla="*/ 613317 h 1693239"/>
              <a:gd name="connsiteX9" fmla="*/ 8347974 w 12210585"/>
              <a:gd name="connsiteY9" fmla="*/ 1661531 h 1693239"/>
              <a:gd name="connsiteX10" fmla="*/ 6119306 w 12210585"/>
              <a:gd name="connsiteY10" fmla="*/ 612909 h 1693239"/>
              <a:gd name="connsiteX11" fmla="*/ 3940808 w 12210585"/>
              <a:gd name="connsiteY11" fmla="*/ 1677274 h 1693239"/>
              <a:gd name="connsiteX12" fmla="*/ 2062975 w 12210585"/>
              <a:gd name="connsiteY12" fmla="*/ 602165 h 1693239"/>
              <a:gd name="connsiteX13" fmla="*/ 22302 w 12210585"/>
              <a:gd name="connsiteY13" fmla="*/ 602165 h 1693239"/>
              <a:gd name="connsiteX14" fmla="*/ 0 w 12210585"/>
              <a:gd name="connsiteY14" fmla="*/ 0 h 1693239"/>
              <a:gd name="connsiteX0" fmla="*/ 0 w 12210585"/>
              <a:gd name="connsiteY0" fmla="*/ 0 h 1693239"/>
              <a:gd name="connsiteX1" fmla="*/ 2129883 w 12210585"/>
              <a:gd name="connsiteY1" fmla="*/ 33453 h 1693239"/>
              <a:gd name="connsiteX2" fmla="*/ 3902927 w 12210585"/>
              <a:gd name="connsiteY2" fmla="*/ 1103970 h 1693239"/>
              <a:gd name="connsiteX3" fmla="*/ 6161192 w 12210585"/>
              <a:gd name="connsiteY3" fmla="*/ 22302 h 1693239"/>
              <a:gd name="connsiteX4" fmla="*/ 8229600 w 12210585"/>
              <a:gd name="connsiteY4" fmla="*/ 1115121 h 1693239"/>
              <a:gd name="connsiteX5" fmla="*/ 10103005 w 12210585"/>
              <a:gd name="connsiteY5" fmla="*/ 33453 h 1693239"/>
              <a:gd name="connsiteX6" fmla="*/ 12210585 w 12210585"/>
              <a:gd name="connsiteY6" fmla="*/ 33453 h 1693239"/>
              <a:gd name="connsiteX7" fmla="*/ 12210585 w 12210585"/>
              <a:gd name="connsiteY7" fmla="*/ 613317 h 1693239"/>
              <a:gd name="connsiteX8" fmla="*/ 10348331 w 12210585"/>
              <a:gd name="connsiteY8" fmla="*/ 613317 h 1693239"/>
              <a:gd name="connsiteX9" fmla="*/ 8347974 w 12210585"/>
              <a:gd name="connsiteY9" fmla="*/ 1661531 h 1693239"/>
              <a:gd name="connsiteX10" fmla="*/ 6119306 w 12210585"/>
              <a:gd name="connsiteY10" fmla="*/ 612909 h 1693239"/>
              <a:gd name="connsiteX11" fmla="*/ 3940808 w 12210585"/>
              <a:gd name="connsiteY11" fmla="*/ 1677274 h 1693239"/>
              <a:gd name="connsiteX12" fmla="*/ 2062975 w 12210585"/>
              <a:gd name="connsiteY12" fmla="*/ 602165 h 1693239"/>
              <a:gd name="connsiteX13" fmla="*/ 22302 w 12210585"/>
              <a:gd name="connsiteY13" fmla="*/ 602165 h 1693239"/>
              <a:gd name="connsiteX14" fmla="*/ 0 w 12210585"/>
              <a:gd name="connsiteY14" fmla="*/ 0 h 1693239"/>
              <a:gd name="connsiteX0" fmla="*/ 0 w 12210585"/>
              <a:gd name="connsiteY0" fmla="*/ 0 h 1677642"/>
              <a:gd name="connsiteX1" fmla="*/ 2129883 w 12210585"/>
              <a:gd name="connsiteY1" fmla="*/ 33453 h 1677642"/>
              <a:gd name="connsiteX2" fmla="*/ 3902927 w 12210585"/>
              <a:gd name="connsiteY2" fmla="*/ 1103970 h 1677642"/>
              <a:gd name="connsiteX3" fmla="*/ 6161192 w 12210585"/>
              <a:gd name="connsiteY3" fmla="*/ 22302 h 1677642"/>
              <a:gd name="connsiteX4" fmla="*/ 8229600 w 12210585"/>
              <a:gd name="connsiteY4" fmla="*/ 1115121 h 1677642"/>
              <a:gd name="connsiteX5" fmla="*/ 10103005 w 12210585"/>
              <a:gd name="connsiteY5" fmla="*/ 33453 h 1677642"/>
              <a:gd name="connsiteX6" fmla="*/ 12210585 w 12210585"/>
              <a:gd name="connsiteY6" fmla="*/ 33453 h 1677642"/>
              <a:gd name="connsiteX7" fmla="*/ 12210585 w 12210585"/>
              <a:gd name="connsiteY7" fmla="*/ 613317 h 1677642"/>
              <a:gd name="connsiteX8" fmla="*/ 10348331 w 12210585"/>
              <a:gd name="connsiteY8" fmla="*/ 613317 h 1677642"/>
              <a:gd name="connsiteX9" fmla="*/ 8347974 w 12210585"/>
              <a:gd name="connsiteY9" fmla="*/ 1661531 h 1677642"/>
              <a:gd name="connsiteX10" fmla="*/ 6119306 w 12210585"/>
              <a:gd name="connsiteY10" fmla="*/ 612909 h 1677642"/>
              <a:gd name="connsiteX11" fmla="*/ 3940808 w 12210585"/>
              <a:gd name="connsiteY11" fmla="*/ 1677274 h 1677642"/>
              <a:gd name="connsiteX12" fmla="*/ 2062975 w 12210585"/>
              <a:gd name="connsiteY12" fmla="*/ 602165 h 1677642"/>
              <a:gd name="connsiteX13" fmla="*/ 22302 w 12210585"/>
              <a:gd name="connsiteY13" fmla="*/ 602165 h 1677642"/>
              <a:gd name="connsiteX14" fmla="*/ 0 w 12210585"/>
              <a:gd name="connsiteY14" fmla="*/ 0 h 1677642"/>
              <a:gd name="connsiteX0" fmla="*/ 0 w 12210585"/>
              <a:gd name="connsiteY0" fmla="*/ 0 h 1683104"/>
              <a:gd name="connsiteX1" fmla="*/ 2129883 w 12210585"/>
              <a:gd name="connsiteY1" fmla="*/ 33453 h 1683104"/>
              <a:gd name="connsiteX2" fmla="*/ 3902927 w 12210585"/>
              <a:gd name="connsiteY2" fmla="*/ 1103970 h 1683104"/>
              <a:gd name="connsiteX3" fmla="*/ 6161192 w 12210585"/>
              <a:gd name="connsiteY3" fmla="*/ 22302 h 1683104"/>
              <a:gd name="connsiteX4" fmla="*/ 8229600 w 12210585"/>
              <a:gd name="connsiteY4" fmla="*/ 1115121 h 1683104"/>
              <a:gd name="connsiteX5" fmla="*/ 10103005 w 12210585"/>
              <a:gd name="connsiteY5" fmla="*/ 33453 h 1683104"/>
              <a:gd name="connsiteX6" fmla="*/ 12210585 w 12210585"/>
              <a:gd name="connsiteY6" fmla="*/ 33453 h 1683104"/>
              <a:gd name="connsiteX7" fmla="*/ 12210585 w 12210585"/>
              <a:gd name="connsiteY7" fmla="*/ 613317 h 1683104"/>
              <a:gd name="connsiteX8" fmla="*/ 10348331 w 12210585"/>
              <a:gd name="connsiteY8" fmla="*/ 613317 h 1683104"/>
              <a:gd name="connsiteX9" fmla="*/ 8347974 w 12210585"/>
              <a:gd name="connsiteY9" fmla="*/ 1661531 h 1683104"/>
              <a:gd name="connsiteX10" fmla="*/ 6119306 w 12210585"/>
              <a:gd name="connsiteY10" fmla="*/ 612909 h 1683104"/>
              <a:gd name="connsiteX11" fmla="*/ 3940808 w 12210585"/>
              <a:gd name="connsiteY11" fmla="*/ 1677274 h 1683104"/>
              <a:gd name="connsiteX12" fmla="*/ 2062975 w 12210585"/>
              <a:gd name="connsiteY12" fmla="*/ 602165 h 1683104"/>
              <a:gd name="connsiteX13" fmla="*/ 22302 w 12210585"/>
              <a:gd name="connsiteY13" fmla="*/ 602165 h 1683104"/>
              <a:gd name="connsiteX14" fmla="*/ 0 w 12210585"/>
              <a:gd name="connsiteY14" fmla="*/ 0 h 1683104"/>
              <a:gd name="connsiteX0" fmla="*/ 0 w 12210585"/>
              <a:gd name="connsiteY0" fmla="*/ 0 h 1683104"/>
              <a:gd name="connsiteX1" fmla="*/ 2129883 w 12210585"/>
              <a:gd name="connsiteY1" fmla="*/ 33453 h 1683104"/>
              <a:gd name="connsiteX2" fmla="*/ 3902927 w 12210585"/>
              <a:gd name="connsiteY2" fmla="*/ 1103970 h 1683104"/>
              <a:gd name="connsiteX3" fmla="*/ 6161192 w 12210585"/>
              <a:gd name="connsiteY3" fmla="*/ 22302 h 1683104"/>
              <a:gd name="connsiteX4" fmla="*/ 8229600 w 12210585"/>
              <a:gd name="connsiteY4" fmla="*/ 1115121 h 1683104"/>
              <a:gd name="connsiteX5" fmla="*/ 10103005 w 12210585"/>
              <a:gd name="connsiteY5" fmla="*/ 33453 h 1683104"/>
              <a:gd name="connsiteX6" fmla="*/ 12210585 w 12210585"/>
              <a:gd name="connsiteY6" fmla="*/ 33453 h 1683104"/>
              <a:gd name="connsiteX7" fmla="*/ 12210585 w 12210585"/>
              <a:gd name="connsiteY7" fmla="*/ 613317 h 1683104"/>
              <a:gd name="connsiteX8" fmla="*/ 10348331 w 12210585"/>
              <a:gd name="connsiteY8" fmla="*/ 613317 h 1683104"/>
              <a:gd name="connsiteX9" fmla="*/ 8347974 w 12210585"/>
              <a:gd name="connsiteY9" fmla="*/ 1661531 h 1683104"/>
              <a:gd name="connsiteX10" fmla="*/ 6119306 w 12210585"/>
              <a:gd name="connsiteY10" fmla="*/ 612909 h 1683104"/>
              <a:gd name="connsiteX11" fmla="*/ 3940808 w 12210585"/>
              <a:gd name="connsiteY11" fmla="*/ 1677274 h 1683104"/>
              <a:gd name="connsiteX12" fmla="*/ 2062975 w 12210585"/>
              <a:gd name="connsiteY12" fmla="*/ 602165 h 1683104"/>
              <a:gd name="connsiteX13" fmla="*/ 22302 w 12210585"/>
              <a:gd name="connsiteY13" fmla="*/ 602165 h 1683104"/>
              <a:gd name="connsiteX14" fmla="*/ 0 w 12210585"/>
              <a:gd name="connsiteY14" fmla="*/ 0 h 1683104"/>
              <a:gd name="connsiteX0" fmla="*/ 0 w 12210585"/>
              <a:gd name="connsiteY0" fmla="*/ 0 h 1683104"/>
              <a:gd name="connsiteX1" fmla="*/ 2129883 w 12210585"/>
              <a:gd name="connsiteY1" fmla="*/ 33453 h 1683104"/>
              <a:gd name="connsiteX2" fmla="*/ 3902927 w 12210585"/>
              <a:gd name="connsiteY2" fmla="*/ 1103970 h 1683104"/>
              <a:gd name="connsiteX3" fmla="*/ 6161192 w 12210585"/>
              <a:gd name="connsiteY3" fmla="*/ 22302 h 1683104"/>
              <a:gd name="connsiteX4" fmla="*/ 8229600 w 12210585"/>
              <a:gd name="connsiteY4" fmla="*/ 1115121 h 1683104"/>
              <a:gd name="connsiteX5" fmla="*/ 10103005 w 12210585"/>
              <a:gd name="connsiteY5" fmla="*/ 33453 h 1683104"/>
              <a:gd name="connsiteX6" fmla="*/ 12210585 w 12210585"/>
              <a:gd name="connsiteY6" fmla="*/ 33453 h 1683104"/>
              <a:gd name="connsiteX7" fmla="*/ 12210585 w 12210585"/>
              <a:gd name="connsiteY7" fmla="*/ 613317 h 1683104"/>
              <a:gd name="connsiteX8" fmla="*/ 10348331 w 12210585"/>
              <a:gd name="connsiteY8" fmla="*/ 613317 h 1683104"/>
              <a:gd name="connsiteX9" fmla="*/ 8347974 w 12210585"/>
              <a:gd name="connsiteY9" fmla="*/ 1661531 h 1683104"/>
              <a:gd name="connsiteX10" fmla="*/ 6119306 w 12210585"/>
              <a:gd name="connsiteY10" fmla="*/ 612909 h 1683104"/>
              <a:gd name="connsiteX11" fmla="*/ 3940808 w 12210585"/>
              <a:gd name="connsiteY11" fmla="*/ 1677274 h 1683104"/>
              <a:gd name="connsiteX12" fmla="*/ 2062975 w 12210585"/>
              <a:gd name="connsiteY12" fmla="*/ 602165 h 1683104"/>
              <a:gd name="connsiteX13" fmla="*/ 22302 w 12210585"/>
              <a:gd name="connsiteY13" fmla="*/ 602165 h 1683104"/>
              <a:gd name="connsiteX14" fmla="*/ 0 w 12210585"/>
              <a:gd name="connsiteY14" fmla="*/ 0 h 1683104"/>
              <a:gd name="connsiteX0" fmla="*/ 0 w 12210585"/>
              <a:gd name="connsiteY0" fmla="*/ 0 h 1683104"/>
              <a:gd name="connsiteX1" fmla="*/ 2129883 w 12210585"/>
              <a:gd name="connsiteY1" fmla="*/ 33453 h 1683104"/>
              <a:gd name="connsiteX2" fmla="*/ 3902927 w 12210585"/>
              <a:gd name="connsiteY2" fmla="*/ 1103970 h 1683104"/>
              <a:gd name="connsiteX3" fmla="*/ 6161192 w 12210585"/>
              <a:gd name="connsiteY3" fmla="*/ 22302 h 1683104"/>
              <a:gd name="connsiteX4" fmla="*/ 8229600 w 12210585"/>
              <a:gd name="connsiteY4" fmla="*/ 1115121 h 1683104"/>
              <a:gd name="connsiteX5" fmla="*/ 10103005 w 12210585"/>
              <a:gd name="connsiteY5" fmla="*/ 33453 h 1683104"/>
              <a:gd name="connsiteX6" fmla="*/ 12210585 w 12210585"/>
              <a:gd name="connsiteY6" fmla="*/ 33453 h 1683104"/>
              <a:gd name="connsiteX7" fmla="*/ 12210585 w 12210585"/>
              <a:gd name="connsiteY7" fmla="*/ 613317 h 1683104"/>
              <a:gd name="connsiteX8" fmla="*/ 10348331 w 12210585"/>
              <a:gd name="connsiteY8" fmla="*/ 613317 h 1683104"/>
              <a:gd name="connsiteX9" fmla="*/ 8347974 w 12210585"/>
              <a:gd name="connsiteY9" fmla="*/ 1661531 h 1683104"/>
              <a:gd name="connsiteX10" fmla="*/ 6119306 w 12210585"/>
              <a:gd name="connsiteY10" fmla="*/ 612909 h 1683104"/>
              <a:gd name="connsiteX11" fmla="*/ 3940808 w 12210585"/>
              <a:gd name="connsiteY11" fmla="*/ 1677274 h 1683104"/>
              <a:gd name="connsiteX12" fmla="*/ 2062975 w 12210585"/>
              <a:gd name="connsiteY12" fmla="*/ 602165 h 1683104"/>
              <a:gd name="connsiteX13" fmla="*/ 22302 w 12210585"/>
              <a:gd name="connsiteY13" fmla="*/ 602165 h 1683104"/>
              <a:gd name="connsiteX14" fmla="*/ 0 w 12210585"/>
              <a:gd name="connsiteY14" fmla="*/ 0 h 1683104"/>
              <a:gd name="connsiteX0" fmla="*/ 0 w 12210585"/>
              <a:gd name="connsiteY0" fmla="*/ 0 h 1683104"/>
              <a:gd name="connsiteX1" fmla="*/ 2129883 w 12210585"/>
              <a:gd name="connsiteY1" fmla="*/ 33453 h 1683104"/>
              <a:gd name="connsiteX2" fmla="*/ 3902927 w 12210585"/>
              <a:gd name="connsiteY2" fmla="*/ 1103970 h 1683104"/>
              <a:gd name="connsiteX3" fmla="*/ 6161192 w 12210585"/>
              <a:gd name="connsiteY3" fmla="*/ 10578 h 1683104"/>
              <a:gd name="connsiteX4" fmla="*/ 8229600 w 12210585"/>
              <a:gd name="connsiteY4" fmla="*/ 1115121 h 1683104"/>
              <a:gd name="connsiteX5" fmla="*/ 10103005 w 12210585"/>
              <a:gd name="connsiteY5" fmla="*/ 33453 h 1683104"/>
              <a:gd name="connsiteX6" fmla="*/ 12210585 w 12210585"/>
              <a:gd name="connsiteY6" fmla="*/ 33453 h 1683104"/>
              <a:gd name="connsiteX7" fmla="*/ 12210585 w 12210585"/>
              <a:gd name="connsiteY7" fmla="*/ 613317 h 1683104"/>
              <a:gd name="connsiteX8" fmla="*/ 10348331 w 12210585"/>
              <a:gd name="connsiteY8" fmla="*/ 613317 h 1683104"/>
              <a:gd name="connsiteX9" fmla="*/ 8347974 w 12210585"/>
              <a:gd name="connsiteY9" fmla="*/ 1661531 h 1683104"/>
              <a:gd name="connsiteX10" fmla="*/ 6119306 w 12210585"/>
              <a:gd name="connsiteY10" fmla="*/ 612909 h 1683104"/>
              <a:gd name="connsiteX11" fmla="*/ 3940808 w 12210585"/>
              <a:gd name="connsiteY11" fmla="*/ 1677274 h 1683104"/>
              <a:gd name="connsiteX12" fmla="*/ 2062975 w 12210585"/>
              <a:gd name="connsiteY12" fmla="*/ 602165 h 1683104"/>
              <a:gd name="connsiteX13" fmla="*/ 22302 w 12210585"/>
              <a:gd name="connsiteY13" fmla="*/ 602165 h 1683104"/>
              <a:gd name="connsiteX14" fmla="*/ 0 w 12210585"/>
              <a:gd name="connsiteY14" fmla="*/ 0 h 1683104"/>
              <a:gd name="connsiteX0" fmla="*/ 0 w 12210585"/>
              <a:gd name="connsiteY0" fmla="*/ 0 h 1683104"/>
              <a:gd name="connsiteX1" fmla="*/ 2129883 w 12210585"/>
              <a:gd name="connsiteY1" fmla="*/ 33453 h 1683104"/>
              <a:gd name="connsiteX2" fmla="*/ 3902927 w 12210585"/>
              <a:gd name="connsiteY2" fmla="*/ 1103970 h 1683104"/>
              <a:gd name="connsiteX3" fmla="*/ 6161192 w 12210585"/>
              <a:gd name="connsiteY3" fmla="*/ 10578 h 1683104"/>
              <a:gd name="connsiteX4" fmla="*/ 8229600 w 12210585"/>
              <a:gd name="connsiteY4" fmla="*/ 1115121 h 1683104"/>
              <a:gd name="connsiteX5" fmla="*/ 10103005 w 12210585"/>
              <a:gd name="connsiteY5" fmla="*/ 33453 h 1683104"/>
              <a:gd name="connsiteX6" fmla="*/ 12210585 w 12210585"/>
              <a:gd name="connsiteY6" fmla="*/ 33453 h 1683104"/>
              <a:gd name="connsiteX7" fmla="*/ 12210585 w 12210585"/>
              <a:gd name="connsiteY7" fmla="*/ 613317 h 1683104"/>
              <a:gd name="connsiteX8" fmla="*/ 10348331 w 12210585"/>
              <a:gd name="connsiteY8" fmla="*/ 613317 h 1683104"/>
              <a:gd name="connsiteX9" fmla="*/ 8347974 w 12210585"/>
              <a:gd name="connsiteY9" fmla="*/ 1661531 h 1683104"/>
              <a:gd name="connsiteX10" fmla="*/ 6119306 w 12210585"/>
              <a:gd name="connsiteY10" fmla="*/ 612909 h 1683104"/>
              <a:gd name="connsiteX11" fmla="*/ 3940808 w 12210585"/>
              <a:gd name="connsiteY11" fmla="*/ 1677274 h 1683104"/>
              <a:gd name="connsiteX12" fmla="*/ 2062975 w 12210585"/>
              <a:gd name="connsiteY12" fmla="*/ 602165 h 1683104"/>
              <a:gd name="connsiteX13" fmla="*/ 22302 w 12210585"/>
              <a:gd name="connsiteY13" fmla="*/ 602165 h 1683104"/>
              <a:gd name="connsiteX14" fmla="*/ 0 w 12210585"/>
              <a:gd name="connsiteY14" fmla="*/ 0 h 1683104"/>
              <a:gd name="connsiteX0" fmla="*/ 0 w 12210585"/>
              <a:gd name="connsiteY0" fmla="*/ 0 h 1683104"/>
              <a:gd name="connsiteX1" fmla="*/ 2129883 w 12210585"/>
              <a:gd name="connsiteY1" fmla="*/ 33453 h 1683104"/>
              <a:gd name="connsiteX2" fmla="*/ 4092113 w 12210585"/>
              <a:gd name="connsiteY2" fmla="*/ 1051419 h 1683104"/>
              <a:gd name="connsiteX3" fmla="*/ 6161192 w 12210585"/>
              <a:gd name="connsiteY3" fmla="*/ 10578 h 1683104"/>
              <a:gd name="connsiteX4" fmla="*/ 8229600 w 12210585"/>
              <a:gd name="connsiteY4" fmla="*/ 1115121 h 1683104"/>
              <a:gd name="connsiteX5" fmla="*/ 10103005 w 12210585"/>
              <a:gd name="connsiteY5" fmla="*/ 33453 h 1683104"/>
              <a:gd name="connsiteX6" fmla="*/ 12210585 w 12210585"/>
              <a:gd name="connsiteY6" fmla="*/ 33453 h 1683104"/>
              <a:gd name="connsiteX7" fmla="*/ 12210585 w 12210585"/>
              <a:gd name="connsiteY7" fmla="*/ 613317 h 1683104"/>
              <a:gd name="connsiteX8" fmla="*/ 10348331 w 12210585"/>
              <a:gd name="connsiteY8" fmla="*/ 613317 h 1683104"/>
              <a:gd name="connsiteX9" fmla="*/ 8347974 w 12210585"/>
              <a:gd name="connsiteY9" fmla="*/ 1661531 h 1683104"/>
              <a:gd name="connsiteX10" fmla="*/ 6119306 w 12210585"/>
              <a:gd name="connsiteY10" fmla="*/ 612909 h 1683104"/>
              <a:gd name="connsiteX11" fmla="*/ 3940808 w 12210585"/>
              <a:gd name="connsiteY11" fmla="*/ 1677274 h 1683104"/>
              <a:gd name="connsiteX12" fmla="*/ 2062975 w 12210585"/>
              <a:gd name="connsiteY12" fmla="*/ 602165 h 1683104"/>
              <a:gd name="connsiteX13" fmla="*/ 22302 w 12210585"/>
              <a:gd name="connsiteY13" fmla="*/ 602165 h 1683104"/>
              <a:gd name="connsiteX14" fmla="*/ 0 w 12210585"/>
              <a:gd name="connsiteY14" fmla="*/ 0 h 1683104"/>
              <a:gd name="connsiteX0" fmla="*/ 0 w 12210585"/>
              <a:gd name="connsiteY0" fmla="*/ 0 h 1668344"/>
              <a:gd name="connsiteX1" fmla="*/ 2129883 w 12210585"/>
              <a:gd name="connsiteY1" fmla="*/ 33453 h 1668344"/>
              <a:gd name="connsiteX2" fmla="*/ 4092113 w 12210585"/>
              <a:gd name="connsiteY2" fmla="*/ 1051419 h 1668344"/>
              <a:gd name="connsiteX3" fmla="*/ 6161192 w 12210585"/>
              <a:gd name="connsiteY3" fmla="*/ 10578 h 1668344"/>
              <a:gd name="connsiteX4" fmla="*/ 8229600 w 12210585"/>
              <a:gd name="connsiteY4" fmla="*/ 1115121 h 1668344"/>
              <a:gd name="connsiteX5" fmla="*/ 10103005 w 12210585"/>
              <a:gd name="connsiteY5" fmla="*/ 33453 h 1668344"/>
              <a:gd name="connsiteX6" fmla="*/ 12210585 w 12210585"/>
              <a:gd name="connsiteY6" fmla="*/ 33453 h 1668344"/>
              <a:gd name="connsiteX7" fmla="*/ 12210585 w 12210585"/>
              <a:gd name="connsiteY7" fmla="*/ 613317 h 1668344"/>
              <a:gd name="connsiteX8" fmla="*/ 10348331 w 12210585"/>
              <a:gd name="connsiteY8" fmla="*/ 613317 h 1668344"/>
              <a:gd name="connsiteX9" fmla="*/ 8347974 w 12210585"/>
              <a:gd name="connsiteY9" fmla="*/ 1661531 h 1668344"/>
              <a:gd name="connsiteX10" fmla="*/ 6119306 w 12210585"/>
              <a:gd name="connsiteY10" fmla="*/ 612909 h 1668344"/>
              <a:gd name="connsiteX11" fmla="*/ 4066932 w 12210585"/>
              <a:gd name="connsiteY11" fmla="*/ 1656254 h 1668344"/>
              <a:gd name="connsiteX12" fmla="*/ 2062975 w 12210585"/>
              <a:gd name="connsiteY12" fmla="*/ 602165 h 1668344"/>
              <a:gd name="connsiteX13" fmla="*/ 22302 w 12210585"/>
              <a:gd name="connsiteY13" fmla="*/ 602165 h 1668344"/>
              <a:gd name="connsiteX14" fmla="*/ 0 w 12210585"/>
              <a:gd name="connsiteY14" fmla="*/ 0 h 1668344"/>
              <a:gd name="connsiteX0" fmla="*/ 0 w 12210585"/>
              <a:gd name="connsiteY0" fmla="*/ 0 h 1667763"/>
              <a:gd name="connsiteX1" fmla="*/ 2129883 w 12210585"/>
              <a:gd name="connsiteY1" fmla="*/ 33453 h 1667763"/>
              <a:gd name="connsiteX2" fmla="*/ 4092113 w 12210585"/>
              <a:gd name="connsiteY2" fmla="*/ 1051419 h 1667763"/>
              <a:gd name="connsiteX3" fmla="*/ 6161192 w 12210585"/>
              <a:gd name="connsiteY3" fmla="*/ 10578 h 1667763"/>
              <a:gd name="connsiteX4" fmla="*/ 8229600 w 12210585"/>
              <a:gd name="connsiteY4" fmla="*/ 1115121 h 1667763"/>
              <a:gd name="connsiteX5" fmla="*/ 10103005 w 12210585"/>
              <a:gd name="connsiteY5" fmla="*/ 33453 h 1667763"/>
              <a:gd name="connsiteX6" fmla="*/ 12210585 w 12210585"/>
              <a:gd name="connsiteY6" fmla="*/ 33453 h 1667763"/>
              <a:gd name="connsiteX7" fmla="*/ 12210585 w 12210585"/>
              <a:gd name="connsiteY7" fmla="*/ 613317 h 1667763"/>
              <a:gd name="connsiteX8" fmla="*/ 10348331 w 12210585"/>
              <a:gd name="connsiteY8" fmla="*/ 613317 h 1667763"/>
              <a:gd name="connsiteX9" fmla="*/ 8347974 w 12210585"/>
              <a:gd name="connsiteY9" fmla="*/ 1661531 h 1667763"/>
              <a:gd name="connsiteX10" fmla="*/ 6119306 w 12210585"/>
              <a:gd name="connsiteY10" fmla="*/ 612909 h 1667763"/>
              <a:gd name="connsiteX11" fmla="*/ 4066932 w 12210585"/>
              <a:gd name="connsiteY11" fmla="*/ 1656254 h 1667763"/>
              <a:gd name="connsiteX12" fmla="*/ 2062975 w 12210585"/>
              <a:gd name="connsiteY12" fmla="*/ 602165 h 1667763"/>
              <a:gd name="connsiteX13" fmla="*/ 22302 w 12210585"/>
              <a:gd name="connsiteY13" fmla="*/ 602165 h 1667763"/>
              <a:gd name="connsiteX14" fmla="*/ 0 w 12210585"/>
              <a:gd name="connsiteY14" fmla="*/ 0 h 1667763"/>
              <a:gd name="connsiteX0" fmla="*/ 0 w 12210585"/>
              <a:gd name="connsiteY0" fmla="*/ 0 h 1667763"/>
              <a:gd name="connsiteX1" fmla="*/ 2129883 w 12210585"/>
              <a:gd name="connsiteY1" fmla="*/ 33453 h 1667763"/>
              <a:gd name="connsiteX2" fmla="*/ 4092113 w 12210585"/>
              <a:gd name="connsiteY2" fmla="*/ 1051419 h 1667763"/>
              <a:gd name="connsiteX3" fmla="*/ 6161192 w 12210585"/>
              <a:gd name="connsiteY3" fmla="*/ 10578 h 1667763"/>
              <a:gd name="connsiteX4" fmla="*/ 8229600 w 12210585"/>
              <a:gd name="connsiteY4" fmla="*/ 1115121 h 1667763"/>
              <a:gd name="connsiteX5" fmla="*/ 10103005 w 12210585"/>
              <a:gd name="connsiteY5" fmla="*/ 33453 h 1667763"/>
              <a:gd name="connsiteX6" fmla="*/ 12210585 w 12210585"/>
              <a:gd name="connsiteY6" fmla="*/ 33453 h 1667763"/>
              <a:gd name="connsiteX7" fmla="*/ 12210585 w 12210585"/>
              <a:gd name="connsiteY7" fmla="*/ 613317 h 1667763"/>
              <a:gd name="connsiteX8" fmla="*/ 10348331 w 12210585"/>
              <a:gd name="connsiteY8" fmla="*/ 613317 h 1667763"/>
              <a:gd name="connsiteX9" fmla="*/ 8347974 w 12210585"/>
              <a:gd name="connsiteY9" fmla="*/ 1661531 h 1667763"/>
              <a:gd name="connsiteX10" fmla="*/ 6119306 w 12210585"/>
              <a:gd name="connsiteY10" fmla="*/ 612909 h 1667763"/>
              <a:gd name="connsiteX11" fmla="*/ 4066932 w 12210585"/>
              <a:gd name="connsiteY11" fmla="*/ 1656254 h 1667763"/>
              <a:gd name="connsiteX12" fmla="*/ 2062975 w 12210585"/>
              <a:gd name="connsiteY12" fmla="*/ 602165 h 1667763"/>
              <a:gd name="connsiteX13" fmla="*/ 22302 w 12210585"/>
              <a:gd name="connsiteY13" fmla="*/ 602165 h 1667763"/>
              <a:gd name="connsiteX14" fmla="*/ 0 w 12210585"/>
              <a:gd name="connsiteY14" fmla="*/ 0 h 1667763"/>
              <a:gd name="connsiteX0" fmla="*/ 0 w 12210585"/>
              <a:gd name="connsiteY0" fmla="*/ 0 h 1661562"/>
              <a:gd name="connsiteX1" fmla="*/ 2129883 w 12210585"/>
              <a:gd name="connsiteY1" fmla="*/ 33453 h 1661562"/>
              <a:gd name="connsiteX2" fmla="*/ 4092113 w 12210585"/>
              <a:gd name="connsiteY2" fmla="*/ 1051419 h 1661562"/>
              <a:gd name="connsiteX3" fmla="*/ 6161192 w 12210585"/>
              <a:gd name="connsiteY3" fmla="*/ 10578 h 1661562"/>
              <a:gd name="connsiteX4" fmla="*/ 8229600 w 12210585"/>
              <a:gd name="connsiteY4" fmla="*/ 1115121 h 1661562"/>
              <a:gd name="connsiteX5" fmla="*/ 10103005 w 12210585"/>
              <a:gd name="connsiteY5" fmla="*/ 33453 h 1661562"/>
              <a:gd name="connsiteX6" fmla="*/ 12210585 w 12210585"/>
              <a:gd name="connsiteY6" fmla="*/ 33453 h 1661562"/>
              <a:gd name="connsiteX7" fmla="*/ 12210585 w 12210585"/>
              <a:gd name="connsiteY7" fmla="*/ 613317 h 1661562"/>
              <a:gd name="connsiteX8" fmla="*/ 10348331 w 12210585"/>
              <a:gd name="connsiteY8" fmla="*/ 613317 h 1661562"/>
              <a:gd name="connsiteX9" fmla="*/ 8347974 w 12210585"/>
              <a:gd name="connsiteY9" fmla="*/ 1661531 h 1661562"/>
              <a:gd name="connsiteX10" fmla="*/ 6119306 w 12210585"/>
              <a:gd name="connsiteY10" fmla="*/ 654950 h 1661562"/>
              <a:gd name="connsiteX11" fmla="*/ 4066932 w 12210585"/>
              <a:gd name="connsiteY11" fmla="*/ 1656254 h 1661562"/>
              <a:gd name="connsiteX12" fmla="*/ 2062975 w 12210585"/>
              <a:gd name="connsiteY12" fmla="*/ 602165 h 1661562"/>
              <a:gd name="connsiteX13" fmla="*/ 22302 w 12210585"/>
              <a:gd name="connsiteY13" fmla="*/ 602165 h 1661562"/>
              <a:gd name="connsiteX14" fmla="*/ 0 w 12210585"/>
              <a:gd name="connsiteY14" fmla="*/ 0 h 1661562"/>
              <a:gd name="connsiteX0" fmla="*/ 0 w 12210585"/>
              <a:gd name="connsiteY0" fmla="*/ 0 h 1661562"/>
              <a:gd name="connsiteX1" fmla="*/ 2129883 w 12210585"/>
              <a:gd name="connsiteY1" fmla="*/ 33453 h 1661562"/>
              <a:gd name="connsiteX2" fmla="*/ 4018541 w 12210585"/>
              <a:gd name="connsiteY2" fmla="*/ 935806 h 1661562"/>
              <a:gd name="connsiteX3" fmla="*/ 6161192 w 12210585"/>
              <a:gd name="connsiteY3" fmla="*/ 10578 h 1661562"/>
              <a:gd name="connsiteX4" fmla="*/ 8229600 w 12210585"/>
              <a:gd name="connsiteY4" fmla="*/ 1115121 h 1661562"/>
              <a:gd name="connsiteX5" fmla="*/ 10103005 w 12210585"/>
              <a:gd name="connsiteY5" fmla="*/ 33453 h 1661562"/>
              <a:gd name="connsiteX6" fmla="*/ 12210585 w 12210585"/>
              <a:gd name="connsiteY6" fmla="*/ 33453 h 1661562"/>
              <a:gd name="connsiteX7" fmla="*/ 12210585 w 12210585"/>
              <a:gd name="connsiteY7" fmla="*/ 613317 h 1661562"/>
              <a:gd name="connsiteX8" fmla="*/ 10348331 w 12210585"/>
              <a:gd name="connsiteY8" fmla="*/ 613317 h 1661562"/>
              <a:gd name="connsiteX9" fmla="*/ 8347974 w 12210585"/>
              <a:gd name="connsiteY9" fmla="*/ 1661531 h 1661562"/>
              <a:gd name="connsiteX10" fmla="*/ 6119306 w 12210585"/>
              <a:gd name="connsiteY10" fmla="*/ 654950 h 1661562"/>
              <a:gd name="connsiteX11" fmla="*/ 4066932 w 12210585"/>
              <a:gd name="connsiteY11" fmla="*/ 1656254 h 1661562"/>
              <a:gd name="connsiteX12" fmla="*/ 2062975 w 12210585"/>
              <a:gd name="connsiteY12" fmla="*/ 602165 h 1661562"/>
              <a:gd name="connsiteX13" fmla="*/ 22302 w 12210585"/>
              <a:gd name="connsiteY13" fmla="*/ 602165 h 1661562"/>
              <a:gd name="connsiteX14" fmla="*/ 0 w 12210585"/>
              <a:gd name="connsiteY14" fmla="*/ 0 h 1661562"/>
              <a:gd name="connsiteX0" fmla="*/ 0 w 12210585"/>
              <a:gd name="connsiteY0" fmla="*/ 0 h 1661567"/>
              <a:gd name="connsiteX1" fmla="*/ 2129883 w 12210585"/>
              <a:gd name="connsiteY1" fmla="*/ 33453 h 1661567"/>
              <a:gd name="connsiteX2" fmla="*/ 4018541 w 12210585"/>
              <a:gd name="connsiteY2" fmla="*/ 935806 h 1661567"/>
              <a:gd name="connsiteX3" fmla="*/ 6161192 w 12210585"/>
              <a:gd name="connsiteY3" fmla="*/ 10578 h 1661567"/>
              <a:gd name="connsiteX4" fmla="*/ 8229600 w 12210585"/>
              <a:gd name="connsiteY4" fmla="*/ 1115121 h 1661567"/>
              <a:gd name="connsiteX5" fmla="*/ 10103005 w 12210585"/>
              <a:gd name="connsiteY5" fmla="*/ 33453 h 1661567"/>
              <a:gd name="connsiteX6" fmla="*/ 12210585 w 12210585"/>
              <a:gd name="connsiteY6" fmla="*/ 33453 h 1661567"/>
              <a:gd name="connsiteX7" fmla="*/ 12210585 w 12210585"/>
              <a:gd name="connsiteY7" fmla="*/ 613317 h 1661567"/>
              <a:gd name="connsiteX8" fmla="*/ 10348331 w 12210585"/>
              <a:gd name="connsiteY8" fmla="*/ 613317 h 1661567"/>
              <a:gd name="connsiteX9" fmla="*/ 8347974 w 12210585"/>
              <a:gd name="connsiteY9" fmla="*/ 1661531 h 1661567"/>
              <a:gd name="connsiteX10" fmla="*/ 6119306 w 12210585"/>
              <a:gd name="connsiteY10" fmla="*/ 654950 h 1661567"/>
              <a:gd name="connsiteX11" fmla="*/ 4014380 w 12210585"/>
              <a:gd name="connsiteY11" fmla="*/ 1488088 h 1661567"/>
              <a:gd name="connsiteX12" fmla="*/ 2062975 w 12210585"/>
              <a:gd name="connsiteY12" fmla="*/ 602165 h 1661567"/>
              <a:gd name="connsiteX13" fmla="*/ 22302 w 12210585"/>
              <a:gd name="connsiteY13" fmla="*/ 602165 h 1661567"/>
              <a:gd name="connsiteX14" fmla="*/ 0 w 12210585"/>
              <a:gd name="connsiteY14" fmla="*/ 0 h 1661567"/>
              <a:gd name="connsiteX0" fmla="*/ 0 w 12210585"/>
              <a:gd name="connsiteY0" fmla="*/ 0 h 1661567"/>
              <a:gd name="connsiteX1" fmla="*/ 2129883 w 12210585"/>
              <a:gd name="connsiteY1" fmla="*/ 33453 h 1661567"/>
              <a:gd name="connsiteX2" fmla="*/ 3976500 w 12210585"/>
              <a:gd name="connsiteY2" fmla="*/ 935806 h 1661567"/>
              <a:gd name="connsiteX3" fmla="*/ 6161192 w 12210585"/>
              <a:gd name="connsiteY3" fmla="*/ 10578 h 1661567"/>
              <a:gd name="connsiteX4" fmla="*/ 8229600 w 12210585"/>
              <a:gd name="connsiteY4" fmla="*/ 1115121 h 1661567"/>
              <a:gd name="connsiteX5" fmla="*/ 10103005 w 12210585"/>
              <a:gd name="connsiteY5" fmla="*/ 33453 h 1661567"/>
              <a:gd name="connsiteX6" fmla="*/ 12210585 w 12210585"/>
              <a:gd name="connsiteY6" fmla="*/ 33453 h 1661567"/>
              <a:gd name="connsiteX7" fmla="*/ 12210585 w 12210585"/>
              <a:gd name="connsiteY7" fmla="*/ 613317 h 1661567"/>
              <a:gd name="connsiteX8" fmla="*/ 10348331 w 12210585"/>
              <a:gd name="connsiteY8" fmla="*/ 613317 h 1661567"/>
              <a:gd name="connsiteX9" fmla="*/ 8347974 w 12210585"/>
              <a:gd name="connsiteY9" fmla="*/ 1661531 h 1661567"/>
              <a:gd name="connsiteX10" fmla="*/ 6119306 w 12210585"/>
              <a:gd name="connsiteY10" fmla="*/ 654950 h 1661567"/>
              <a:gd name="connsiteX11" fmla="*/ 4014380 w 12210585"/>
              <a:gd name="connsiteY11" fmla="*/ 1488088 h 1661567"/>
              <a:gd name="connsiteX12" fmla="*/ 2062975 w 12210585"/>
              <a:gd name="connsiteY12" fmla="*/ 602165 h 1661567"/>
              <a:gd name="connsiteX13" fmla="*/ 22302 w 12210585"/>
              <a:gd name="connsiteY13" fmla="*/ 602165 h 1661567"/>
              <a:gd name="connsiteX14" fmla="*/ 0 w 12210585"/>
              <a:gd name="connsiteY14" fmla="*/ 0 h 1661567"/>
              <a:gd name="connsiteX0" fmla="*/ 0 w 12210585"/>
              <a:gd name="connsiteY0" fmla="*/ 0 h 1661567"/>
              <a:gd name="connsiteX1" fmla="*/ 2129883 w 12210585"/>
              <a:gd name="connsiteY1" fmla="*/ 33453 h 1661567"/>
              <a:gd name="connsiteX2" fmla="*/ 3976500 w 12210585"/>
              <a:gd name="connsiteY2" fmla="*/ 935806 h 1661567"/>
              <a:gd name="connsiteX3" fmla="*/ 6161192 w 12210585"/>
              <a:gd name="connsiteY3" fmla="*/ 10578 h 1661567"/>
              <a:gd name="connsiteX4" fmla="*/ 8229600 w 12210585"/>
              <a:gd name="connsiteY4" fmla="*/ 1115121 h 1661567"/>
              <a:gd name="connsiteX5" fmla="*/ 10103005 w 12210585"/>
              <a:gd name="connsiteY5" fmla="*/ 33453 h 1661567"/>
              <a:gd name="connsiteX6" fmla="*/ 12210585 w 12210585"/>
              <a:gd name="connsiteY6" fmla="*/ 33453 h 1661567"/>
              <a:gd name="connsiteX7" fmla="*/ 12210585 w 12210585"/>
              <a:gd name="connsiteY7" fmla="*/ 613317 h 1661567"/>
              <a:gd name="connsiteX8" fmla="*/ 10348331 w 12210585"/>
              <a:gd name="connsiteY8" fmla="*/ 613317 h 1661567"/>
              <a:gd name="connsiteX9" fmla="*/ 8347974 w 12210585"/>
              <a:gd name="connsiteY9" fmla="*/ 1661531 h 1661567"/>
              <a:gd name="connsiteX10" fmla="*/ 6119306 w 12210585"/>
              <a:gd name="connsiteY10" fmla="*/ 654950 h 1661567"/>
              <a:gd name="connsiteX11" fmla="*/ 3951318 w 12210585"/>
              <a:gd name="connsiteY11" fmla="*/ 1488088 h 1661567"/>
              <a:gd name="connsiteX12" fmla="*/ 2062975 w 12210585"/>
              <a:gd name="connsiteY12" fmla="*/ 602165 h 1661567"/>
              <a:gd name="connsiteX13" fmla="*/ 22302 w 12210585"/>
              <a:gd name="connsiteY13" fmla="*/ 602165 h 1661567"/>
              <a:gd name="connsiteX14" fmla="*/ 0 w 12210585"/>
              <a:gd name="connsiteY14" fmla="*/ 0 h 1661567"/>
              <a:gd name="connsiteX0" fmla="*/ 0 w 12210585"/>
              <a:gd name="connsiteY0" fmla="*/ 616 h 1662183"/>
              <a:gd name="connsiteX1" fmla="*/ 2129883 w 12210585"/>
              <a:gd name="connsiteY1" fmla="*/ 34069 h 1662183"/>
              <a:gd name="connsiteX2" fmla="*/ 3976500 w 12210585"/>
              <a:gd name="connsiteY2" fmla="*/ 936422 h 1662183"/>
              <a:gd name="connsiteX3" fmla="*/ 6108641 w 12210585"/>
              <a:gd name="connsiteY3" fmla="*/ 683 h 1662183"/>
              <a:gd name="connsiteX4" fmla="*/ 8229600 w 12210585"/>
              <a:gd name="connsiteY4" fmla="*/ 1115737 h 1662183"/>
              <a:gd name="connsiteX5" fmla="*/ 10103005 w 12210585"/>
              <a:gd name="connsiteY5" fmla="*/ 34069 h 1662183"/>
              <a:gd name="connsiteX6" fmla="*/ 12210585 w 12210585"/>
              <a:gd name="connsiteY6" fmla="*/ 34069 h 1662183"/>
              <a:gd name="connsiteX7" fmla="*/ 12210585 w 12210585"/>
              <a:gd name="connsiteY7" fmla="*/ 613933 h 1662183"/>
              <a:gd name="connsiteX8" fmla="*/ 10348331 w 12210585"/>
              <a:gd name="connsiteY8" fmla="*/ 613933 h 1662183"/>
              <a:gd name="connsiteX9" fmla="*/ 8347974 w 12210585"/>
              <a:gd name="connsiteY9" fmla="*/ 1662147 h 1662183"/>
              <a:gd name="connsiteX10" fmla="*/ 6119306 w 12210585"/>
              <a:gd name="connsiteY10" fmla="*/ 655566 h 1662183"/>
              <a:gd name="connsiteX11" fmla="*/ 3951318 w 12210585"/>
              <a:gd name="connsiteY11" fmla="*/ 1488704 h 1662183"/>
              <a:gd name="connsiteX12" fmla="*/ 2062975 w 12210585"/>
              <a:gd name="connsiteY12" fmla="*/ 602781 h 1662183"/>
              <a:gd name="connsiteX13" fmla="*/ 22302 w 12210585"/>
              <a:gd name="connsiteY13" fmla="*/ 602781 h 1662183"/>
              <a:gd name="connsiteX14" fmla="*/ 0 w 12210585"/>
              <a:gd name="connsiteY14" fmla="*/ 616 h 1662183"/>
              <a:gd name="connsiteX0" fmla="*/ 0 w 12210585"/>
              <a:gd name="connsiteY0" fmla="*/ 616 h 1662183"/>
              <a:gd name="connsiteX1" fmla="*/ 2129883 w 12210585"/>
              <a:gd name="connsiteY1" fmla="*/ 34069 h 1662183"/>
              <a:gd name="connsiteX2" fmla="*/ 3976500 w 12210585"/>
              <a:gd name="connsiteY2" fmla="*/ 936422 h 1662183"/>
              <a:gd name="connsiteX3" fmla="*/ 6108641 w 12210585"/>
              <a:gd name="connsiteY3" fmla="*/ 683 h 1662183"/>
              <a:gd name="connsiteX4" fmla="*/ 8229600 w 12210585"/>
              <a:gd name="connsiteY4" fmla="*/ 1115737 h 1662183"/>
              <a:gd name="connsiteX5" fmla="*/ 10103005 w 12210585"/>
              <a:gd name="connsiteY5" fmla="*/ 34069 h 1662183"/>
              <a:gd name="connsiteX6" fmla="*/ 12210585 w 12210585"/>
              <a:gd name="connsiteY6" fmla="*/ 34069 h 1662183"/>
              <a:gd name="connsiteX7" fmla="*/ 12210585 w 12210585"/>
              <a:gd name="connsiteY7" fmla="*/ 613933 h 1662183"/>
              <a:gd name="connsiteX8" fmla="*/ 10348331 w 12210585"/>
              <a:gd name="connsiteY8" fmla="*/ 613933 h 1662183"/>
              <a:gd name="connsiteX9" fmla="*/ 8242871 w 12210585"/>
              <a:gd name="connsiteY9" fmla="*/ 1662147 h 1662183"/>
              <a:gd name="connsiteX10" fmla="*/ 6119306 w 12210585"/>
              <a:gd name="connsiteY10" fmla="*/ 655566 h 1662183"/>
              <a:gd name="connsiteX11" fmla="*/ 3951318 w 12210585"/>
              <a:gd name="connsiteY11" fmla="*/ 1488704 h 1662183"/>
              <a:gd name="connsiteX12" fmla="*/ 2062975 w 12210585"/>
              <a:gd name="connsiteY12" fmla="*/ 602781 h 1662183"/>
              <a:gd name="connsiteX13" fmla="*/ 22302 w 12210585"/>
              <a:gd name="connsiteY13" fmla="*/ 602781 h 1662183"/>
              <a:gd name="connsiteX14" fmla="*/ 0 w 12210585"/>
              <a:gd name="connsiteY14" fmla="*/ 616 h 1662183"/>
              <a:gd name="connsiteX0" fmla="*/ 0 w 12210585"/>
              <a:gd name="connsiteY0" fmla="*/ 616 h 1662183"/>
              <a:gd name="connsiteX1" fmla="*/ 2129883 w 12210585"/>
              <a:gd name="connsiteY1" fmla="*/ 34069 h 1662183"/>
              <a:gd name="connsiteX2" fmla="*/ 3976500 w 12210585"/>
              <a:gd name="connsiteY2" fmla="*/ 936422 h 1662183"/>
              <a:gd name="connsiteX3" fmla="*/ 6108641 w 12210585"/>
              <a:gd name="connsiteY3" fmla="*/ 683 h 1662183"/>
              <a:gd name="connsiteX4" fmla="*/ 8229600 w 12210585"/>
              <a:gd name="connsiteY4" fmla="*/ 1115737 h 1662183"/>
              <a:gd name="connsiteX5" fmla="*/ 10103005 w 12210585"/>
              <a:gd name="connsiteY5" fmla="*/ 34069 h 1662183"/>
              <a:gd name="connsiteX6" fmla="*/ 12210585 w 12210585"/>
              <a:gd name="connsiteY6" fmla="*/ 34069 h 1662183"/>
              <a:gd name="connsiteX7" fmla="*/ 12210585 w 12210585"/>
              <a:gd name="connsiteY7" fmla="*/ 613933 h 1662183"/>
              <a:gd name="connsiteX8" fmla="*/ 10348331 w 12210585"/>
              <a:gd name="connsiteY8" fmla="*/ 613933 h 1662183"/>
              <a:gd name="connsiteX9" fmla="*/ 8242871 w 12210585"/>
              <a:gd name="connsiteY9" fmla="*/ 1662147 h 1662183"/>
              <a:gd name="connsiteX10" fmla="*/ 6119306 w 12210585"/>
              <a:gd name="connsiteY10" fmla="*/ 655566 h 1662183"/>
              <a:gd name="connsiteX11" fmla="*/ 3951318 w 12210585"/>
              <a:gd name="connsiteY11" fmla="*/ 1488704 h 1662183"/>
              <a:gd name="connsiteX12" fmla="*/ 2062975 w 12210585"/>
              <a:gd name="connsiteY12" fmla="*/ 602781 h 1662183"/>
              <a:gd name="connsiteX13" fmla="*/ 22302 w 12210585"/>
              <a:gd name="connsiteY13" fmla="*/ 602781 h 1662183"/>
              <a:gd name="connsiteX14" fmla="*/ 0 w 12210585"/>
              <a:gd name="connsiteY14" fmla="*/ 616 h 1662183"/>
              <a:gd name="connsiteX0" fmla="*/ 0 w 12210585"/>
              <a:gd name="connsiteY0" fmla="*/ 616 h 1662183"/>
              <a:gd name="connsiteX1" fmla="*/ 2129883 w 12210585"/>
              <a:gd name="connsiteY1" fmla="*/ 34069 h 1662183"/>
              <a:gd name="connsiteX2" fmla="*/ 3976500 w 12210585"/>
              <a:gd name="connsiteY2" fmla="*/ 936422 h 1662183"/>
              <a:gd name="connsiteX3" fmla="*/ 6108641 w 12210585"/>
              <a:gd name="connsiteY3" fmla="*/ 683 h 1662183"/>
              <a:gd name="connsiteX4" fmla="*/ 8229600 w 12210585"/>
              <a:gd name="connsiteY4" fmla="*/ 1115737 h 1662183"/>
              <a:gd name="connsiteX5" fmla="*/ 10103005 w 12210585"/>
              <a:gd name="connsiteY5" fmla="*/ 34069 h 1662183"/>
              <a:gd name="connsiteX6" fmla="*/ 12210585 w 12210585"/>
              <a:gd name="connsiteY6" fmla="*/ 34069 h 1662183"/>
              <a:gd name="connsiteX7" fmla="*/ 12210585 w 12210585"/>
              <a:gd name="connsiteY7" fmla="*/ 613933 h 1662183"/>
              <a:gd name="connsiteX8" fmla="*/ 10348331 w 12210585"/>
              <a:gd name="connsiteY8" fmla="*/ 613933 h 1662183"/>
              <a:gd name="connsiteX9" fmla="*/ 8242871 w 12210585"/>
              <a:gd name="connsiteY9" fmla="*/ 1662147 h 1662183"/>
              <a:gd name="connsiteX10" fmla="*/ 6119306 w 12210585"/>
              <a:gd name="connsiteY10" fmla="*/ 655566 h 1662183"/>
              <a:gd name="connsiteX11" fmla="*/ 3951318 w 12210585"/>
              <a:gd name="connsiteY11" fmla="*/ 1488704 h 1662183"/>
              <a:gd name="connsiteX12" fmla="*/ 2062975 w 12210585"/>
              <a:gd name="connsiteY12" fmla="*/ 602781 h 1662183"/>
              <a:gd name="connsiteX13" fmla="*/ 22302 w 12210585"/>
              <a:gd name="connsiteY13" fmla="*/ 602781 h 1662183"/>
              <a:gd name="connsiteX14" fmla="*/ 0 w 12210585"/>
              <a:gd name="connsiteY14" fmla="*/ 616 h 1662183"/>
              <a:gd name="connsiteX0" fmla="*/ 0 w 12210585"/>
              <a:gd name="connsiteY0" fmla="*/ 0 h 1661567"/>
              <a:gd name="connsiteX1" fmla="*/ 2129883 w 12210585"/>
              <a:gd name="connsiteY1" fmla="*/ 33453 h 1661567"/>
              <a:gd name="connsiteX2" fmla="*/ 3976500 w 12210585"/>
              <a:gd name="connsiteY2" fmla="*/ 935806 h 1661567"/>
              <a:gd name="connsiteX3" fmla="*/ 6108641 w 12210585"/>
              <a:gd name="connsiteY3" fmla="*/ 52618 h 1661567"/>
              <a:gd name="connsiteX4" fmla="*/ 8229600 w 12210585"/>
              <a:gd name="connsiteY4" fmla="*/ 1115121 h 1661567"/>
              <a:gd name="connsiteX5" fmla="*/ 10103005 w 12210585"/>
              <a:gd name="connsiteY5" fmla="*/ 33453 h 1661567"/>
              <a:gd name="connsiteX6" fmla="*/ 12210585 w 12210585"/>
              <a:gd name="connsiteY6" fmla="*/ 33453 h 1661567"/>
              <a:gd name="connsiteX7" fmla="*/ 12210585 w 12210585"/>
              <a:gd name="connsiteY7" fmla="*/ 613317 h 1661567"/>
              <a:gd name="connsiteX8" fmla="*/ 10348331 w 12210585"/>
              <a:gd name="connsiteY8" fmla="*/ 613317 h 1661567"/>
              <a:gd name="connsiteX9" fmla="*/ 8242871 w 12210585"/>
              <a:gd name="connsiteY9" fmla="*/ 1661531 h 1661567"/>
              <a:gd name="connsiteX10" fmla="*/ 6119306 w 12210585"/>
              <a:gd name="connsiteY10" fmla="*/ 654950 h 1661567"/>
              <a:gd name="connsiteX11" fmla="*/ 3951318 w 12210585"/>
              <a:gd name="connsiteY11" fmla="*/ 1488088 h 1661567"/>
              <a:gd name="connsiteX12" fmla="*/ 2062975 w 12210585"/>
              <a:gd name="connsiteY12" fmla="*/ 602165 h 1661567"/>
              <a:gd name="connsiteX13" fmla="*/ 22302 w 12210585"/>
              <a:gd name="connsiteY13" fmla="*/ 602165 h 1661567"/>
              <a:gd name="connsiteX14" fmla="*/ 0 w 12210585"/>
              <a:gd name="connsiteY14" fmla="*/ 0 h 1661567"/>
              <a:gd name="connsiteX0" fmla="*/ 0 w 12210585"/>
              <a:gd name="connsiteY0" fmla="*/ 0 h 1661565"/>
              <a:gd name="connsiteX1" fmla="*/ 2129883 w 12210585"/>
              <a:gd name="connsiteY1" fmla="*/ 33453 h 1661565"/>
              <a:gd name="connsiteX2" fmla="*/ 3976500 w 12210585"/>
              <a:gd name="connsiteY2" fmla="*/ 935806 h 1661565"/>
              <a:gd name="connsiteX3" fmla="*/ 6108641 w 12210585"/>
              <a:gd name="connsiteY3" fmla="*/ 52618 h 1661565"/>
              <a:gd name="connsiteX4" fmla="*/ 8229600 w 12210585"/>
              <a:gd name="connsiteY4" fmla="*/ 1115121 h 1661565"/>
              <a:gd name="connsiteX5" fmla="*/ 10103005 w 12210585"/>
              <a:gd name="connsiteY5" fmla="*/ 33453 h 1661565"/>
              <a:gd name="connsiteX6" fmla="*/ 12210585 w 12210585"/>
              <a:gd name="connsiteY6" fmla="*/ 33453 h 1661565"/>
              <a:gd name="connsiteX7" fmla="*/ 12210585 w 12210585"/>
              <a:gd name="connsiteY7" fmla="*/ 613317 h 1661565"/>
              <a:gd name="connsiteX8" fmla="*/ 10348331 w 12210585"/>
              <a:gd name="connsiteY8" fmla="*/ 613317 h 1661565"/>
              <a:gd name="connsiteX9" fmla="*/ 8242871 w 12210585"/>
              <a:gd name="connsiteY9" fmla="*/ 1661531 h 1661565"/>
              <a:gd name="connsiteX10" fmla="*/ 6129816 w 12210585"/>
              <a:gd name="connsiteY10" fmla="*/ 570867 h 1661565"/>
              <a:gd name="connsiteX11" fmla="*/ 3951318 w 12210585"/>
              <a:gd name="connsiteY11" fmla="*/ 1488088 h 1661565"/>
              <a:gd name="connsiteX12" fmla="*/ 2062975 w 12210585"/>
              <a:gd name="connsiteY12" fmla="*/ 602165 h 1661565"/>
              <a:gd name="connsiteX13" fmla="*/ 22302 w 12210585"/>
              <a:gd name="connsiteY13" fmla="*/ 602165 h 1661565"/>
              <a:gd name="connsiteX14" fmla="*/ 0 w 12210585"/>
              <a:gd name="connsiteY14" fmla="*/ 0 h 1661565"/>
              <a:gd name="connsiteX0" fmla="*/ 0 w 12210585"/>
              <a:gd name="connsiteY0" fmla="*/ 0 h 1661565"/>
              <a:gd name="connsiteX1" fmla="*/ 2129883 w 12210585"/>
              <a:gd name="connsiteY1" fmla="*/ 33453 h 1661565"/>
              <a:gd name="connsiteX2" fmla="*/ 3976500 w 12210585"/>
              <a:gd name="connsiteY2" fmla="*/ 935806 h 1661565"/>
              <a:gd name="connsiteX3" fmla="*/ 6098131 w 12210585"/>
              <a:gd name="connsiteY3" fmla="*/ 31597 h 1661565"/>
              <a:gd name="connsiteX4" fmla="*/ 8229600 w 12210585"/>
              <a:gd name="connsiteY4" fmla="*/ 1115121 h 1661565"/>
              <a:gd name="connsiteX5" fmla="*/ 10103005 w 12210585"/>
              <a:gd name="connsiteY5" fmla="*/ 33453 h 1661565"/>
              <a:gd name="connsiteX6" fmla="*/ 12210585 w 12210585"/>
              <a:gd name="connsiteY6" fmla="*/ 33453 h 1661565"/>
              <a:gd name="connsiteX7" fmla="*/ 12210585 w 12210585"/>
              <a:gd name="connsiteY7" fmla="*/ 613317 h 1661565"/>
              <a:gd name="connsiteX8" fmla="*/ 10348331 w 12210585"/>
              <a:gd name="connsiteY8" fmla="*/ 613317 h 1661565"/>
              <a:gd name="connsiteX9" fmla="*/ 8242871 w 12210585"/>
              <a:gd name="connsiteY9" fmla="*/ 1661531 h 1661565"/>
              <a:gd name="connsiteX10" fmla="*/ 6129816 w 12210585"/>
              <a:gd name="connsiteY10" fmla="*/ 570867 h 1661565"/>
              <a:gd name="connsiteX11" fmla="*/ 3951318 w 12210585"/>
              <a:gd name="connsiteY11" fmla="*/ 1488088 h 1661565"/>
              <a:gd name="connsiteX12" fmla="*/ 2062975 w 12210585"/>
              <a:gd name="connsiteY12" fmla="*/ 602165 h 1661565"/>
              <a:gd name="connsiteX13" fmla="*/ 22302 w 12210585"/>
              <a:gd name="connsiteY13" fmla="*/ 602165 h 1661565"/>
              <a:gd name="connsiteX14" fmla="*/ 0 w 12210585"/>
              <a:gd name="connsiteY14" fmla="*/ 0 h 1661565"/>
              <a:gd name="connsiteX0" fmla="*/ 0 w 12210585"/>
              <a:gd name="connsiteY0" fmla="*/ 0 h 1661565"/>
              <a:gd name="connsiteX1" fmla="*/ 2129883 w 12210585"/>
              <a:gd name="connsiteY1" fmla="*/ 33453 h 1661565"/>
              <a:gd name="connsiteX2" fmla="*/ 3976500 w 12210585"/>
              <a:gd name="connsiteY2" fmla="*/ 935806 h 1661565"/>
              <a:gd name="connsiteX3" fmla="*/ 6098131 w 12210585"/>
              <a:gd name="connsiteY3" fmla="*/ 31597 h 1661565"/>
              <a:gd name="connsiteX4" fmla="*/ 8219090 w 12210585"/>
              <a:gd name="connsiteY4" fmla="*/ 946956 h 1661565"/>
              <a:gd name="connsiteX5" fmla="*/ 10103005 w 12210585"/>
              <a:gd name="connsiteY5" fmla="*/ 33453 h 1661565"/>
              <a:gd name="connsiteX6" fmla="*/ 12210585 w 12210585"/>
              <a:gd name="connsiteY6" fmla="*/ 33453 h 1661565"/>
              <a:gd name="connsiteX7" fmla="*/ 12210585 w 12210585"/>
              <a:gd name="connsiteY7" fmla="*/ 613317 h 1661565"/>
              <a:gd name="connsiteX8" fmla="*/ 10348331 w 12210585"/>
              <a:gd name="connsiteY8" fmla="*/ 613317 h 1661565"/>
              <a:gd name="connsiteX9" fmla="*/ 8242871 w 12210585"/>
              <a:gd name="connsiteY9" fmla="*/ 1661531 h 1661565"/>
              <a:gd name="connsiteX10" fmla="*/ 6129816 w 12210585"/>
              <a:gd name="connsiteY10" fmla="*/ 570867 h 1661565"/>
              <a:gd name="connsiteX11" fmla="*/ 3951318 w 12210585"/>
              <a:gd name="connsiteY11" fmla="*/ 1488088 h 1661565"/>
              <a:gd name="connsiteX12" fmla="*/ 2062975 w 12210585"/>
              <a:gd name="connsiteY12" fmla="*/ 602165 h 1661565"/>
              <a:gd name="connsiteX13" fmla="*/ 22302 w 12210585"/>
              <a:gd name="connsiteY13" fmla="*/ 602165 h 1661565"/>
              <a:gd name="connsiteX14" fmla="*/ 0 w 12210585"/>
              <a:gd name="connsiteY14" fmla="*/ 0 h 1661565"/>
              <a:gd name="connsiteX0" fmla="*/ 0 w 12210585"/>
              <a:gd name="connsiteY0" fmla="*/ 0 h 1493405"/>
              <a:gd name="connsiteX1" fmla="*/ 2129883 w 12210585"/>
              <a:gd name="connsiteY1" fmla="*/ 33453 h 1493405"/>
              <a:gd name="connsiteX2" fmla="*/ 3976500 w 12210585"/>
              <a:gd name="connsiteY2" fmla="*/ 935806 h 1493405"/>
              <a:gd name="connsiteX3" fmla="*/ 6098131 w 12210585"/>
              <a:gd name="connsiteY3" fmla="*/ 31597 h 1493405"/>
              <a:gd name="connsiteX4" fmla="*/ 8219090 w 12210585"/>
              <a:gd name="connsiteY4" fmla="*/ 946956 h 1493405"/>
              <a:gd name="connsiteX5" fmla="*/ 10103005 w 12210585"/>
              <a:gd name="connsiteY5" fmla="*/ 33453 h 1493405"/>
              <a:gd name="connsiteX6" fmla="*/ 12210585 w 12210585"/>
              <a:gd name="connsiteY6" fmla="*/ 33453 h 1493405"/>
              <a:gd name="connsiteX7" fmla="*/ 12210585 w 12210585"/>
              <a:gd name="connsiteY7" fmla="*/ 613317 h 1493405"/>
              <a:gd name="connsiteX8" fmla="*/ 10348331 w 12210585"/>
              <a:gd name="connsiteY8" fmla="*/ 613317 h 1493405"/>
              <a:gd name="connsiteX9" fmla="*/ 8253381 w 12210585"/>
              <a:gd name="connsiteY9" fmla="*/ 1493365 h 1493405"/>
              <a:gd name="connsiteX10" fmla="*/ 6129816 w 12210585"/>
              <a:gd name="connsiteY10" fmla="*/ 570867 h 1493405"/>
              <a:gd name="connsiteX11" fmla="*/ 3951318 w 12210585"/>
              <a:gd name="connsiteY11" fmla="*/ 1488088 h 1493405"/>
              <a:gd name="connsiteX12" fmla="*/ 2062975 w 12210585"/>
              <a:gd name="connsiteY12" fmla="*/ 602165 h 1493405"/>
              <a:gd name="connsiteX13" fmla="*/ 22302 w 12210585"/>
              <a:gd name="connsiteY13" fmla="*/ 602165 h 1493405"/>
              <a:gd name="connsiteX14" fmla="*/ 0 w 12210585"/>
              <a:gd name="connsiteY14" fmla="*/ 0 h 1493405"/>
              <a:gd name="connsiteX0" fmla="*/ 0 w 12210585"/>
              <a:gd name="connsiteY0" fmla="*/ 0 h 1493405"/>
              <a:gd name="connsiteX1" fmla="*/ 2129883 w 12210585"/>
              <a:gd name="connsiteY1" fmla="*/ 33453 h 1493405"/>
              <a:gd name="connsiteX2" fmla="*/ 3976500 w 12210585"/>
              <a:gd name="connsiteY2" fmla="*/ 935806 h 1493405"/>
              <a:gd name="connsiteX3" fmla="*/ 6098131 w 12210585"/>
              <a:gd name="connsiteY3" fmla="*/ 31597 h 1493405"/>
              <a:gd name="connsiteX4" fmla="*/ 8219090 w 12210585"/>
              <a:gd name="connsiteY4" fmla="*/ 946956 h 1493405"/>
              <a:gd name="connsiteX5" fmla="*/ 10071474 w 12210585"/>
              <a:gd name="connsiteY5" fmla="*/ 33453 h 1493405"/>
              <a:gd name="connsiteX6" fmla="*/ 12210585 w 12210585"/>
              <a:gd name="connsiteY6" fmla="*/ 33453 h 1493405"/>
              <a:gd name="connsiteX7" fmla="*/ 12210585 w 12210585"/>
              <a:gd name="connsiteY7" fmla="*/ 613317 h 1493405"/>
              <a:gd name="connsiteX8" fmla="*/ 10348331 w 12210585"/>
              <a:gd name="connsiteY8" fmla="*/ 613317 h 1493405"/>
              <a:gd name="connsiteX9" fmla="*/ 8253381 w 12210585"/>
              <a:gd name="connsiteY9" fmla="*/ 1493365 h 1493405"/>
              <a:gd name="connsiteX10" fmla="*/ 6129816 w 12210585"/>
              <a:gd name="connsiteY10" fmla="*/ 570867 h 1493405"/>
              <a:gd name="connsiteX11" fmla="*/ 3951318 w 12210585"/>
              <a:gd name="connsiteY11" fmla="*/ 1488088 h 1493405"/>
              <a:gd name="connsiteX12" fmla="*/ 2062975 w 12210585"/>
              <a:gd name="connsiteY12" fmla="*/ 602165 h 1493405"/>
              <a:gd name="connsiteX13" fmla="*/ 22302 w 12210585"/>
              <a:gd name="connsiteY13" fmla="*/ 602165 h 1493405"/>
              <a:gd name="connsiteX14" fmla="*/ 0 w 12210585"/>
              <a:gd name="connsiteY14" fmla="*/ 0 h 1493405"/>
              <a:gd name="connsiteX0" fmla="*/ 0 w 12210585"/>
              <a:gd name="connsiteY0" fmla="*/ 0 h 1493405"/>
              <a:gd name="connsiteX1" fmla="*/ 2129883 w 12210585"/>
              <a:gd name="connsiteY1" fmla="*/ 33453 h 1493405"/>
              <a:gd name="connsiteX2" fmla="*/ 3976500 w 12210585"/>
              <a:gd name="connsiteY2" fmla="*/ 935806 h 1493405"/>
              <a:gd name="connsiteX3" fmla="*/ 6098131 w 12210585"/>
              <a:gd name="connsiteY3" fmla="*/ 31597 h 1493405"/>
              <a:gd name="connsiteX4" fmla="*/ 8250621 w 12210585"/>
              <a:gd name="connsiteY4" fmla="*/ 936445 h 1493405"/>
              <a:gd name="connsiteX5" fmla="*/ 10071474 w 12210585"/>
              <a:gd name="connsiteY5" fmla="*/ 33453 h 1493405"/>
              <a:gd name="connsiteX6" fmla="*/ 12210585 w 12210585"/>
              <a:gd name="connsiteY6" fmla="*/ 33453 h 1493405"/>
              <a:gd name="connsiteX7" fmla="*/ 12210585 w 12210585"/>
              <a:gd name="connsiteY7" fmla="*/ 613317 h 1493405"/>
              <a:gd name="connsiteX8" fmla="*/ 10348331 w 12210585"/>
              <a:gd name="connsiteY8" fmla="*/ 613317 h 1493405"/>
              <a:gd name="connsiteX9" fmla="*/ 8253381 w 12210585"/>
              <a:gd name="connsiteY9" fmla="*/ 1493365 h 1493405"/>
              <a:gd name="connsiteX10" fmla="*/ 6129816 w 12210585"/>
              <a:gd name="connsiteY10" fmla="*/ 570867 h 1493405"/>
              <a:gd name="connsiteX11" fmla="*/ 3951318 w 12210585"/>
              <a:gd name="connsiteY11" fmla="*/ 1488088 h 1493405"/>
              <a:gd name="connsiteX12" fmla="*/ 2062975 w 12210585"/>
              <a:gd name="connsiteY12" fmla="*/ 602165 h 1493405"/>
              <a:gd name="connsiteX13" fmla="*/ 22302 w 12210585"/>
              <a:gd name="connsiteY13" fmla="*/ 602165 h 1493405"/>
              <a:gd name="connsiteX14" fmla="*/ 0 w 12210585"/>
              <a:gd name="connsiteY14" fmla="*/ 0 h 1493405"/>
              <a:gd name="connsiteX0" fmla="*/ 0 w 12210585"/>
              <a:gd name="connsiteY0" fmla="*/ 0 h 1493405"/>
              <a:gd name="connsiteX1" fmla="*/ 2129883 w 12210585"/>
              <a:gd name="connsiteY1" fmla="*/ 33453 h 1493405"/>
              <a:gd name="connsiteX2" fmla="*/ 3976500 w 12210585"/>
              <a:gd name="connsiteY2" fmla="*/ 935806 h 1493405"/>
              <a:gd name="connsiteX3" fmla="*/ 6098131 w 12210585"/>
              <a:gd name="connsiteY3" fmla="*/ 31597 h 1493405"/>
              <a:gd name="connsiteX4" fmla="*/ 8250621 w 12210585"/>
              <a:gd name="connsiteY4" fmla="*/ 936445 h 1493405"/>
              <a:gd name="connsiteX5" fmla="*/ 10071474 w 12210585"/>
              <a:gd name="connsiteY5" fmla="*/ 33453 h 1493405"/>
              <a:gd name="connsiteX6" fmla="*/ 12210585 w 12210585"/>
              <a:gd name="connsiteY6" fmla="*/ 33453 h 1493405"/>
              <a:gd name="connsiteX7" fmla="*/ 12210585 w 12210585"/>
              <a:gd name="connsiteY7" fmla="*/ 613317 h 1493405"/>
              <a:gd name="connsiteX8" fmla="*/ 10348331 w 12210585"/>
              <a:gd name="connsiteY8" fmla="*/ 613317 h 1493405"/>
              <a:gd name="connsiteX9" fmla="*/ 8305932 w 12210585"/>
              <a:gd name="connsiteY9" fmla="*/ 1493365 h 1493405"/>
              <a:gd name="connsiteX10" fmla="*/ 6129816 w 12210585"/>
              <a:gd name="connsiteY10" fmla="*/ 570867 h 1493405"/>
              <a:gd name="connsiteX11" fmla="*/ 3951318 w 12210585"/>
              <a:gd name="connsiteY11" fmla="*/ 1488088 h 1493405"/>
              <a:gd name="connsiteX12" fmla="*/ 2062975 w 12210585"/>
              <a:gd name="connsiteY12" fmla="*/ 602165 h 1493405"/>
              <a:gd name="connsiteX13" fmla="*/ 22302 w 12210585"/>
              <a:gd name="connsiteY13" fmla="*/ 602165 h 1493405"/>
              <a:gd name="connsiteX14" fmla="*/ 0 w 12210585"/>
              <a:gd name="connsiteY14" fmla="*/ 0 h 1493405"/>
              <a:gd name="connsiteX0" fmla="*/ 0 w 12210585"/>
              <a:gd name="connsiteY0" fmla="*/ 0 h 1493405"/>
              <a:gd name="connsiteX1" fmla="*/ 2129883 w 12210585"/>
              <a:gd name="connsiteY1" fmla="*/ 33453 h 1493405"/>
              <a:gd name="connsiteX2" fmla="*/ 3976500 w 12210585"/>
              <a:gd name="connsiteY2" fmla="*/ 935806 h 1493405"/>
              <a:gd name="connsiteX3" fmla="*/ 6098131 w 12210585"/>
              <a:gd name="connsiteY3" fmla="*/ 31597 h 1493405"/>
              <a:gd name="connsiteX4" fmla="*/ 8282152 w 12210585"/>
              <a:gd name="connsiteY4" fmla="*/ 925935 h 1493405"/>
              <a:gd name="connsiteX5" fmla="*/ 10071474 w 12210585"/>
              <a:gd name="connsiteY5" fmla="*/ 33453 h 1493405"/>
              <a:gd name="connsiteX6" fmla="*/ 12210585 w 12210585"/>
              <a:gd name="connsiteY6" fmla="*/ 33453 h 1493405"/>
              <a:gd name="connsiteX7" fmla="*/ 12210585 w 12210585"/>
              <a:gd name="connsiteY7" fmla="*/ 613317 h 1493405"/>
              <a:gd name="connsiteX8" fmla="*/ 10348331 w 12210585"/>
              <a:gd name="connsiteY8" fmla="*/ 613317 h 1493405"/>
              <a:gd name="connsiteX9" fmla="*/ 8305932 w 12210585"/>
              <a:gd name="connsiteY9" fmla="*/ 1493365 h 1493405"/>
              <a:gd name="connsiteX10" fmla="*/ 6129816 w 12210585"/>
              <a:gd name="connsiteY10" fmla="*/ 570867 h 1493405"/>
              <a:gd name="connsiteX11" fmla="*/ 3951318 w 12210585"/>
              <a:gd name="connsiteY11" fmla="*/ 1488088 h 1493405"/>
              <a:gd name="connsiteX12" fmla="*/ 2062975 w 12210585"/>
              <a:gd name="connsiteY12" fmla="*/ 602165 h 1493405"/>
              <a:gd name="connsiteX13" fmla="*/ 22302 w 12210585"/>
              <a:gd name="connsiteY13" fmla="*/ 602165 h 1493405"/>
              <a:gd name="connsiteX14" fmla="*/ 0 w 12210585"/>
              <a:gd name="connsiteY14" fmla="*/ 0 h 1493405"/>
              <a:gd name="connsiteX0" fmla="*/ 0 w 12210585"/>
              <a:gd name="connsiteY0" fmla="*/ 0 h 1493405"/>
              <a:gd name="connsiteX1" fmla="*/ 2129883 w 12210585"/>
              <a:gd name="connsiteY1" fmla="*/ 33453 h 1493405"/>
              <a:gd name="connsiteX2" fmla="*/ 3976500 w 12210585"/>
              <a:gd name="connsiteY2" fmla="*/ 935806 h 1493405"/>
              <a:gd name="connsiteX3" fmla="*/ 6098131 w 12210585"/>
              <a:gd name="connsiteY3" fmla="*/ 31597 h 1493405"/>
              <a:gd name="connsiteX4" fmla="*/ 8282152 w 12210585"/>
              <a:gd name="connsiteY4" fmla="*/ 925935 h 1493405"/>
              <a:gd name="connsiteX5" fmla="*/ 10071474 w 12210585"/>
              <a:gd name="connsiteY5" fmla="*/ 33453 h 1493405"/>
              <a:gd name="connsiteX6" fmla="*/ 12210585 w 12210585"/>
              <a:gd name="connsiteY6" fmla="*/ 33453 h 1493405"/>
              <a:gd name="connsiteX7" fmla="*/ 12210585 w 12210585"/>
              <a:gd name="connsiteY7" fmla="*/ 613317 h 1493405"/>
              <a:gd name="connsiteX8" fmla="*/ 10348331 w 12210585"/>
              <a:gd name="connsiteY8" fmla="*/ 613317 h 1493405"/>
              <a:gd name="connsiteX9" fmla="*/ 8305932 w 12210585"/>
              <a:gd name="connsiteY9" fmla="*/ 1493365 h 1493405"/>
              <a:gd name="connsiteX10" fmla="*/ 6129816 w 12210585"/>
              <a:gd name="connsiteY10" fmla="*/ 570867 h 1493405"/>
              <a:gd name="connsiteX11" fmla="*/ 3951318 w 12210585"/>
              <a:gd name="connsiteY11" fmla="*/ 1488088 h 1493405"/>
              <a:gd name="connsiteX12" fmla="*/ 2062975 w 12210585"/>
              <a:gd name="connsiteY12" fmla="*/ 602165 h 1493405"/>
              <a:gd name="connsiteX13" fmla="*/ 22302 w 12210585"/>
              <a:gd name="connsiteY13" fmla="*/ 602165 h 1493405"/>
              <a:gd name="connsiteX14" fmla="*/ 0 w 12210585"/>
              <a:gd name="connsiteY14" fmla="*/ 0 h 1493405"/>
              <a:gd name="connsiteX0" fmla="*/ 0 w 12210585"/>
              <a:gd name="connsiteY0" fmla="*/ 0 h 1493405"/>
              <a:gd name="connsiteX1" fmla="*/ 2129883 w 12210585"/>
              <a:gd name="connsiteY1" fmla="*/ 33453 h 1493405"/>
              <a:gd name="connsiteX2" fmla="*/ 3976500 w 12210585"/>
              <a:gd name="connsiteY2" fmla="*/ 935806 h 1493405"/>
              <a:gd name="connsiteX3" fmla="*/ 6098131 w 12210585"/>
              <a:gd name="connsiteY3" fmla="*/ 31597 h 1493405"/>
              <a:gd name="connsiteX4" fmla="*/ 8282152 w 12210585"/>
              <a:gd name="connsiteY4" fmla="*/ 925935 h 1493405"/>
              <a:gd name="connsiteX5" fmla="*/ 10071474 w 12210585"/>
              <a:gd name="connsiteY5" fmla="*/ 33453 h 1493405"/>
              <a:gd name="connsiteX6" fmla="*/ 12210585 w 12210585"/>
              <a:gd name="connsiteY6" fmla="*/ 33453 h 1493405"/>
              <a:gd name="connsiteX7" fmla="*/ 12210585 w 12210585"/>
              <a:gd name="connsiteY7" fmla="*/ 613317 h 1493405"/>
              <a:gd name="connsiteX8" fmla="*/ 10348331 w 12210585"/>
              <a:gd name="connsiteY8" fmla="*/ 613317 h 1493405"/>
              <a:gd name="connsiteX9" fmla="*/ 8305932 w 12210585"/>
              <a:gd name="connsiteY9" fmla="*/ 1493365 h 1493405"/>
              <a:gd name="connsiteX10" fmla="*/ 6129816 w 12210585"/>
              <a:gd name="connsiteY10" fmla="*/ 570867 h 1493405"/>
              <a:gd name="connsiteX11" fmla="*/ 3951318 w 12210585"/>
              <a:gd name="connsiteY11" fmla="*/ 1488088 h 1493405"/>
              <a:gd name="connsiteX12" fmla="*/ 2062975 w 12210585"/>
              <a:gd name="connsiteY12" fmla="*/ 602165 h 1493405"/>
              <a:gd name="connsiteX13" fmla="*/ 22302 w 12210585"/>
              <a:gd name="connsiteY13" fmla="*/ 602165 h 1493405"/>
              <a:gd name="connsiteX14" fmla="*/ 0 w 12210585"/>
              <a:gd name="connsiteY14" fmla="*/ 0 h 1493405"/>
              <a:gd name="connsiteX0" fmla="*/ 0 w 12210585"/>
              <a:gd name="connsiteY0" fmla="*/ 0 h 1493367"/>
              <a:gd name="connsiteX1" fmla="*/ 2129883 w 12210585"/>
              <a:gd name="connsiteY1" fmla="*/ 33453 h 1493367"/>
              <a:gd name="connsiteX2" fmla="*/ 3976500 w 12210585"/>
              <a:gd name="connsiteY2" fmla="*/ 935806 h 1493367"/>
              <a:gd name="connsiteX3" fmla="*/ 6098131 w 12210585"/>
              <a:gd name="connsiteY3" fmla="*/ 31597 h 1493367"/>
              <a:gd name="connsiteX4" fmla="*/ 8282152 w 12210585"/>
              <a:gd name="connsiteY4" fmla="*/ 925935 h 1493367"/>
              <a:gd name="connsiteX5" fmla="*/ 10071474 w 12210585"/>
              <a:gd name="connsiteY5" fmla="*/ 33453 h 1493367"/>
              <a:gd name="connsiteX6" fmla="*/ 12210585 w 12210585"/>
              <a:gd name="connsiteY6" fmla="*/ 33453 h 1493367"/>
              <a:gd name="connsiteX7" fmla="*/ 12210585 w 12210585"/>
              <a:gd name="connsiteY7" fmla="*/ 613317 h 1493367"/>
              <a:gd name="connsiteX8" fmla="*/ 10348331 w 12210585"/>
              <a:gd name="connsiteY8" fmla="*/ 613317 h 1493367"/>
              <a:gd name="connsiteX9" fmla="*/ 8305932 w 12210585"/>
              <a:gd name="connsiteY9" fmla="*/ 1493365 h 1493367"/>
              <a:gd name="connsiteX10" fmla="*/ 6140326 w 12210585"/>
              <a:gd name="connsiteY10" fmla="*/ 602398 h 1493367"/>
              <a:gd name="connsiteX11" fmla="*/ 3951318 w 12210585"/>
              <a:gd name="connsiteY11" fmla="*/ 1488088 h 1493367"/>
              <a:gd name="connsiteX12" fmla="*/ 2062975 w 12210585"/>
              <a:gd name="connsiteY12" fmla="*/ 602165 h 1493367"/>
              <a:gd name="connsiteX13" fmla="*/ 22302 w 12210585"/>
              <a:gd name="connsiteY13" fmla="*/ 602165 h 1493367"/>
              <a:gd name="connsiteX14" fmla="*/ 0 w 12210585"/>
              <a:gd name="connsiteY14" fmla="*/ 0 h 1493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10585" h="1493367">
                <a:moveTo>
                  <a:pt x="0" y="0"/>
                </a:moveTo>
                <a:lnTo>
                  <a:pt x="2129883" y="33453"/>
                </a:lnTo>
                <a:cubicBezTo>
                  <a:pt x="2727622" y="20498"/>
                  <a:pt x="3315125" y="936115"/>
                  <a:pt x="3976500" y="935806"/>
                </a:cubicBezTo>
                <a:cubicBezTo>
                  <a:pt x="4637875" y="935497"/>
                  <a:pt x="5380522" y="33242"/>
                  <a:pt x="6098131" y="31597"/>
                </a:cubicBezTo>
                <a:cubicBezTo>
                  <a:pt x="6815740" y="29952"/>
                  <a:pt x="7619928" y="925626"/>
                  <a:pt x="8282152" y="925935"/>
                </a:cubicBezTo>
                <a:cubicBezTo>
                  <a:pt x="8944376" y="926244"/>
                  <a:pt x="9441773" y="75345"/>
                  <a:pt x="10071474" y="33453"/>
                </a:cubicBezTo>
                <a:cubicBezTo>
                  <a:pt x="10701175" y="-8439"/>
                  <a:pt x="11497548" y="33453"/>
                  <a:pt x="12210585" y="33453"/>
                </a:cubicBezTo>
                <a:lnTo>
                  <a:pt x="12210585" y="613317"/>
                </a:lnTo>
                <a:lnTo>
                  <a:pt x="10348331" y="613317"/>
                </a:lnTo>
                <a:cubicBezTo>
                  <a:pt x="9728438" y="587583"/>
                  <a:pt x="9007266" y="1495185"/>
                  <a:pt x="8305932" y="1493365"/>
                </a:cubicBezTo>
                <a:cubicBezTo>
                  <a:pt x="7604598" y="1491545"/>
                  <a:pt x="6866095" y="603277"/>
                  <a:pt x="6140326" y="602398"/>
                </a:cubicBezTo>
                <a:cubicBezTo>
                  <a:pt x="5414557" y="601519"/>
                  <a:pt x="4630876" y="1488127"/>
                  <a:pt x="3951318" y="1488088"/>
                </a:cubicBezTo>
                <a:cubicBezTo>
                  <a:pt x="3271760" y="1488049"/>
                  <a:pt x="2638513" y="633566"/>
                  <a:pt x="2062975" y="602165"/>
                </a:cubicBezTo>
                <a:cubicBezTo>
                  <a:pt x="1487437" y="570764"/>
                  <a:pt x="702526" y="602165"/>
                  <a:pt x="22302" y="602165"/>
                </a:cubicBez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AAA</a:t>
            </a:r>
          </a:p>
        </p:txBody>
      </p:sp>
      <p:grpSp>
        <p:nvGrpSpPr>
          <p:cNvPr id="5" name="Group 4">
            <a:extLst>
              <a:ext uri="{FF2B5EF4-FFF2-40B4-BE49-F238E27FC236}">
                <a16:creationId xmlns:a16="http://schemas.microsoft.com/office/drawing/2014/main" id="{A0C2998A-9662-479D-BECF-C89CAB34E717}"/>
              </a:ext>
            </a:extLst>
          </p:cNvPr>
          <p:cNvGrpSpPr/>
          <p:nvPr/>
        </p:nvGrpSpPr>
        <p:grpSpPr>
          <a:xfrm>
            <a:off x="861442" y="3429000"/>
            <a:ext cx="1887408" cy="2728920"/>
            <a:chOff x="861442" y="3429000"/>
            <a:chExt cx="1887408" cy="2728920"/>
          </a:xfrm>
        </p:grpSpPr>
        <p:grpSp>
          <p:nvGrpSpPr>
            <p:cNvPr id="2" name="Group 1">
              <a:extLst>
                <a:ext uri="{FF2B5EF4-FFF2-40B4-BE49-F238E27FC236}">
                  <a16:creationId xmlns:a16="http://schemas.microsoft.com/office/drawing/2014/main" id="{2DA2D543-4009-4454-84C6-1FE8CFE5956C}"/>
                </a:ext>
              </a:extLst>
            </p:cNvPr>
            <p:cNvGrpSpPr/>
            <p:nvPr/>
          </p:nvGrpSpPr>
          <p:grpSpPr>
            <a:xfrm>
              <a:off x="861442" y="3429000"/>
              <a:ext cx="1887408" cy="2728920"/>
              <a:chOff x="861442" y="3429000"/>
              <a:chExt cx="1887408" cy="2728920"/>
            </a:xfrm>
          </p:grpSpPr>
          <p:grpSp>
            <p:nvGrpSpPr>
              <p:cNvPr id="48" name="Group 47">
                <a:extLst>
                  <a:ext uri="{FF2B5EF4-FFF2-40B4-BE49-F238E27FC236}">
                    <a16:creationId xmlns:a16="http://schemas.microsoft.com/office/drawing/2014/main" id="{1773EB21-9D45-44A0-BBE0-DA7E3CD55BF4}"/>
                  </a:ext>
                </a:extLst>
              </p:cNvPr>
              <p:cNvGrpSpPr/>
              <p:nvPr/>
            </p:nvGrpSpPr>
            <p:grpSpPr>
              <a:xfrm>
                <a:off x="861442" y="4328981"/>
                <a:ext cx="1887408" cy="1828939"/>
                <a:chOff x="859583" y="3815117"/>
                <a:chExt cx="1887408" cy="1828939"/>
              </a:xfrm>
            </p:grpSpPr>
            <p:grpSp>
              <p:nvGrpSpPr>
                <p:cNvPr id="18" name="Group 17">
                  <a:extLst>
                    <a:ext uri="{FF2B5EF4-FFF2-40B4-BE49-F238E27FC236}">
                      <a16:creationId xmlns:a16="http://schemas.microsoft.com/office/drawing/2014/main" id="{16D6945E-3A89-4374-82AC-1ED3D38B7446}"/>
                    </a:ext>
                  </a:extLst>
                </p:cNvPr>
                <p:cNvGrpSpPr/>
                <p:nvPr/>
              </p:nvGrpSpPr>
              <p:grpSpPr>
                <a:xfrm>
                  <a:off x="859583" y="3815117"/>
                  <a:ext cx="1887408" cy="1828939"/>
                  <a:chOff x="1357150" y="2085582"/>
                  <a:chExt cx="1751107" cy="1751107"/>
                </a:xfrm>
              </p:grpSpPr>
              <p:sp>
                <p:nvSpPr>
                  <p:cNvPr id="16" name="Oval 15">
                    <a:extLst>
                      <a:ext uri="{FF2B5EF4-FFF2-40B4-BE49-F238E27FC236}">
                        <a16:creationId xmlns:a16="http://schemas.microsoft.com/office/drawing/2014/main" id="{97AE0F81-A5C5-42B0-AB2D-90A39EE5A5E9}"/>
                      </a:ext>
                    </a:extLst>
                  </p:cNvPr>
                  <p:cNvSpPr/>
                  <p:nvPr/>
                </p:nvSpPr>
                <p:spPr>
                  <a:xfrm>
                    <a:off x="1357150" y="2085582"/>
                    <a:ext cx="1751107" cy="1751107"/>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6A73B2AF-7561-4E6C-A2DD-6928806F69BA}"/>
                      </a:ext>
                    </a:extLst>
                  </p:cNvPr>
                  <p:cNvSpPr/>
                  <p:nvPr/>
                </p:nvSpPr>
                <p:spPr>
                  <a:xfrm>
                    <a:off x="1466770" y="2198175"/>
                    <a:ext cx="1535717" cy="1535717"/>
                  </a:xfrm>
                  <a:prstGeom prst="ellipse">
                    <a:avLst/>
                  </a:pr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Box 34">
                  <a:extLst>
                    <a:ext uri="{FF2B5EF4-FFF2-40B4-BE49-F238E27FC236}">
                      <a16:creationId xmlns:a16="http://schemas.microsoft.com/office/drawing/2014/main" id="{BF59A424-8671-4570-A638-FED1BDAB01E9}"/>
                    </a:ext>
                  </a:extLst>
                </p:cNvPr>
                <p:cNvSpPr txBox="1"/>
                <p:nvPr/>
              </p:nvSpPr>
              <p:spPr>
                <a:xfrm>
                  <a:off x="1121861" y="4697820"/>
                  <a:ext cx="1362852" cy="595035"/>
                </a:xfrm>
                <a:prstGeom prst="rect">
                  <a:avLst/>
                </a:prstGeom>
                <a:noFill/>
              </p:spPr>
              <p:txBody>
                <a:bodyPr wrap="square" lIns="0" tIns="0" rIns="0" bIns="0" rtlCol="0">
                  <a:spAutoFit/>
                </a:bodyPr>
                <a:lstStyle/>
                <a:p>
                  <a:pPr algn="ctr">
                    <a:lnSpc>
                      <a:spcPct val="120000"/>
                    </a:lnSpc>
                  </a:pPr>
                  <a:r>
                    <a:rPr lang="en-US" sz="1100" dirty="0">
                      <a:solidFill>
                        <a:schemeClr val="tx2"/>
                      </a:solidFill>
                      <a:cs typeface="Clear Sans Light" panose="020B0303030202020304" pitchFamily="34" charset="0"/>
                    </a:rPr>
                    <a:t>Focus</a:t>
                  </a:r>
                </a:p>
                <a:p>
                  <a:pPr algn="ctr">
                    <a:lnSpc>
                      <a:spcPct val="120000"/>
                    </a:lnSpc>
                  </a:pPr>
                  <a:r>
                    <a:rPr lang="en-US" sz="1100" dirty="0">
                      <a:solidFill>
                        <a:schemeClr val="tx2"/>
                      </a:solidFill>
                      <a:cs typeface="Clear Sans Light" panose="020B0303030202020304" pitchFamily="34" charset="0"/>
                    </a:rPr>
                    <a:t>Purpose</a:t>
                  </a:r>
                </a:p>
                <a:p>
                  <a:pPr algn="ctr">
                    <a:lnSpc>
                      <a:spcPct val="120000"/>
                    </a:lnSpc>
                  </a:pPr>
                  <a:r>
                    <a:rPr lang="en-US" sz="1100" dirty="0">
                      <a:solidFill>
                        <a:schemeClr val="tx2"/>
                      </a:solidFill>
                      <a:cs typeface="Clear Sans Light" panose="020B0303030202020304" pitchFamily="34" charset="0"/>
                    </a:rPr>
                    <a:t>Mission</a:t>
                  </a:r>
                </a:p>
              </p:txBody>
            </p:sp>
          </p:grpSp>
          <p:grpSp>
            <p:nvGrpSpPr>
              <p:cNvPr id="94" name="Group 93">
                <a:extLst>
                  <a:ext uri="{FF2B5EF4-FFF2-40B4-BE49-F238E27FC236}">
                    <a16:creationId xmlns:a16="http://schemas.microsoft.com/office/drawing/2014/main" id="{73BED8F0-EC07-4816-A0D0-5E0E630F0417}"/>
                  </a:ext>
                </a:extLst>
              </p:cNvPr>
              <p:cNvGrpSpPr/>
              <p:nvPr/>
            </p:nvGrpSpPr>
            <p:grpSpPr>
              <a:xfrm>
                <a:off x="1516138" y="3429000"/>
                <a:ext cx="578015" cy="461485"/>
                <a:chOff x="1516138" y="3429000"/>
                <a:chExt cx="578015" cy="461485"/>
              </a:xfrm>
            </p:grpSpPr>
            <p:sp>
              <p:nvSpPr>
                <p:cNvPr id="90" name="Oval 89">
                  <a:extLst>
                    <a:ext uri="{FF2B5EF4-FFF2-40B4-BE49-F238E27FC236}">
                      <a16:creationId xmlns:a16="http://schemas.microsoft.com/office/drawing/2014/main" id="{49F59445-08D4-4206-87FB-B440808F19D4}"/>
                    </a:ext>
                  </a:extLst>
                </p:cNvPr>
                <p:cNvSpPr/>
                <p:nvPr/>
              </p:nvSpPr>
              <p:spPr>
                <a:xfrm>
                  <a:off x="1574404" y="3429000"/>
                  <a:ext cx="461485" cy="461485"/>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91" name="TextBox 90">
                  <a:extLst>
                    <a:ext uri="{FF2B5EF4-FFF2-40B4-BE49-F238E27FC236}">
                      <a16:creationId xmlns:a16="http://schemas.microsoft.com/office/drawing/2014/main" id="{0E655144-9E06-4CDC-A0E9-5D9305A7D6F2}"/>
                    </a:ext>
                  </a:extLst>
                </p:cNvPr>
                <p:cNvSpPr txBox="1"/>
                <p:nvPr/>
              </p:nvSpPr>
              <p:spPr>
                <a:xfrm>
                  <a:off x="1516138" y="3490465"/>
                  <a:ext cx="578015" cy="338554"/>
                </a:xfrm>
                <a:prstGeom prst="rect">
                  <a:avLst/>
                </a:prstGeom>
                <a:noFill/>
              </p:spPr>
              <p:txBody>
                <a:bodyPr wrap="square" rtlCol="0">
                  <a:spAutoFit/>
                </a:bodyPr>
                <a:lstStyle/>
                <a:p>
                  <a:pPr algn="ctr"/>
                  <a:r>
                    <a:rPr lang="en-US" sz="1600" dirty="0">
                      <a:latin typeface="+mj-lt"/>
                    </a:rPr>
                    <a:t>01</a:t>
                  </a:r>
                </a:p>
              </p:txBody>
            </p:sp>
          </p:grpSp>
          <p:cxnSp>
            <p:nvCxnSpPr>
              <p:cNvPr id="93" name="Straight Connector 92">
                <a:extLst>
                  <a:ext uri="{FF2B5EF4-FFF2-40B4-BE49-F238E27FC236}">
                    <a16:creationId xmlns:a16="http://schemas.microsoft.com/office/drawing/2014/main" id="{EF689C71-B823-438D-BB6D-3B60F2862D2F}"/>
                  </a:ext>
                </a:extLst>
              </p:cNvPr>
              <p:cNvCxnSpPr>
                <a:stCxn id="90" idx="4"/>
                <a:endCxn id="16" idx="0"/>
              </p:cNvCxnSpPr>
              <p:nvPr/>
            </p:nvCxnSpPr>
            <p:spPr>
              <a:xfrm flipH="1">
                <a:off x="1805146" y="3890485"/>
                <a:ext cx="1" cy="43849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9" name="Shape 2368">
              <a:extLst>
                <a:ext uri="{FF2B5EF4-FFF2-40B4-BE49-F238E27FC236}">
                  <a16:creationId xmlns:a16="http://schemas.microsoft.com/office/drawing/2014/main" id="{593EBFE8-EB57-49C7-8032-7D725E1C0674}"/>
                </a:ext>
              </a:extLst>
            </p:cNvPr>
            <p:cNvSpPr/>
            <p:nvPr/>
          </p:nvSpPr>
          <p:spPr>
            <a:xfrm>
              <a:off x="1630049" y="4691277"/>
              <a:ext cx="350192" cy="350166"/>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19049" tIns="19049" rIns="19049" bIns="19049" anchor="ct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2"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Arial"/>
                <a:ea typeface="Arial"/>
                <a:cs typeface="Arial"/>
                <a:sym typeface="Gill Sans"/>
              </a:endParaRPr>
            </a:p>
          </p:txBody>
        </p:sp>
      </p:grpSp>
      <p:grpSp>
        <p:nvGrpSpPr>
          <p:cNvPr id="4" name="Group 3">
            <a:extLst>
              <a:ext uri="{FF2B5EF4-FFF2-40B4-BE49-F238E27FC236}">
                <a16:creationId xmlns:a16="http://schemas.microsoft.com/office/drawing/2014/main" id="{649F0E5A-81E9-4234-9E8E-5925DCCB021F}"/>
              </a:ext>
            </a:extLst>
          </p:cNvPr>
          <p:cNvGrpSpPr/>
          <p:nvPr/>
        </p:nvGrpSpPr>
        <p:grpSpPr>
          <a:xfrm>
            <a:off x="3022122" y="2069893"/>
            <a:ext cx="1887408" cy="2744160"/>
            <a:chOff x="3022122" y="2069893"/>
            <a:chExt cx="1887408" cy="2744160"/>
          </a:xfrm>
        </p:grpSpPr>
        <p:grpSp>
          <p:nvGrpSpPr>
            <p:cNvPr id="49" name="Group 48">
              <a:extLst>
                <a:ext uri="{FF2B5EF4-FFF2-40B4-BE49-F238E27FC236}">
                  <a16:creationId xmlns:a16="http://schemas.microsoft.com/office/drawing/2014/main" id="{2518A947-8DA6-4022-831A-D710265F5579}"/>
                </a:ext>
              </a:extLst>
            </p:cNvPr>
            <p:cNvGrpSpPr/>
            <p:nvPr/>
          </p:nvGrpSpPr>
          <p:grpSpPr>
            <a:xfrm>
              <a:off x="3022122" y="2069893"/>
              <a:ext cx="1887408" cy="1828939"/>
              <a:chOff x="859583" y="3815117"/>
              <a:chExt cx="1887408" cy="1828939"/>
            </a:xfrm>
          </p:grpSpPr>
          <p:grpSp>
            <p:nvGrpSpPr>
              <p:cNvPr id="50" name="Group 49">
                <a:extLst>
                  <a:ext uri="{FF2B5EF4-FFF2-40B4-BE49-F238E27FC236}">
                    <a16:creationId xmlns:a16="http://schemas.microsoft.com/office/drawing/2014/main" id="{BDB532EE-A14C-4B46-8F5F-E802919E1574}"/>
                  </a:ext>
                </a:extLst>
              </p:cNvPr>
              <p:cNvGrpSpPr/>
              <p:nvPr/>
            </p:nvGrpSpPr>
            <p:grpSpPr>
              <a:xfrm>
                <a:off x="859583" y="3815117"/>
                <a:ext cx="1887408" cy="1828939"/>
                <a:chOff x="1357150" y="2085582"/>
                <a:chExt cx="1751107" cy="1751107"/>
              </a:xfrm>
            </p:grpSpPr>
            <p:sp>
              <p:nvSpPr>
                <p:cNvPr id="52" name="Oval 51">
                  <a:extLst>
                    <a:ext uri="{FF2B5EF4-FFF2-40B4-BE49-F238E27FC236}">
                      <a16:creationId xmlns:a16="http://schemas.microsoft.com/office/drawing/2014/main" id="{47C06238-9214-408E-8925-6D5B8DBF0C9E}"/>
                    </a:ext>
                  </a:extLst>
                </p:cNvPr>
                <p:cNvSpPr/>
                <p:nvPr/>
              </p:nvSpPr>
              <p:spPr>
                <a:xfrm>
                  <a:off x="1357150" y="2085582"/>
                  <a:ext cx="1751107" cy="1751107"/>
                </a:xfrm>
                <a:prstGeom prst="ellipse">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0AB0AE9D-496B-4821-9D55-6578FC6EFDD6}"/>
                    </a:ext>
                  </a:extLst>
                </p:cNvPr>
                <p:cNvSpPr/>
                <p:nvPr/>
              </p:nvSpPr>
              <p:spPr>
                <a:xfrm>
                  <a:off x="1466770" y="2198175"/>
                  <a:ext cx="1535717" cy="1535717"/>
                </a:xfrm>
                <a:prstGeom prst="ellipse">
                  <a:avLst/>
                </a:pr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1" name="TextBox 50">
                <a:extLst>
                  <a:ext uri="{FF2B5EF4-FFF2-40B4-BE49-F238E27FC236}">
                    <a16:creationId xmlns:a16="http://schemas.microsoft.com/office/drawing/2014/main" id="{1D63F8A7-41BA-4A18-9832-AB186496A71A}"/>
                  </a:ext>
                </a:extLst>
              </p:cNvPr>
              <p:cNvSpPr txBox="1"/>
              <p:nvPr/>
            </p:nvSpPr>
            <p:spPr>
              <a:xfrm>
                <a:off x="1121861" y="4697820"/>
                <a:ext cx="1362852" cy="391902"/>
              </a:xfrm>
              <a:prstGeom prst="rect">
                <a:avLst/>
              </a:prstGeom>
              <a:noFill/>
            </p:spPr>
            <p:txBody>
              <a:bodyPr wrap="square" lIns="0" tIns="0" rIns="0" bIns="0" rtlCol="0">
                <a:spAutoFit/>
              </a:bodyPr>
              <a:lstStyle/>
              <a:p>
                <a:pPr algn="ctr">
                  <a:lnSpc>
                    <a:spcPct val="120000"/>
                  </a:lnSpc>
                </a:pPr>
                <a:r>
                  <a:rPr lang="en-US" sz="1100" dirty="0">
                    <a:solidFill>
                      <a:schemeClr val="tx2"/>
                    </a:solidFill>
                    <a:cs typeface="Clear Sans Light" panose="020B0303030202020304" pitchFamily="34" charset="0"/>
                  </a:rPr>
                  <a:t>Discovered Your Unfair Advantage</a:t>
                </a:r>
              </a:p>
            </p:txBody>
          </p:sp>
        </p:grpSp>
        <p:grpSp>
          <p:nvGrpSpPr>
            <p:cNvPr id="95" name="Group 94">
              <a:extLst>
                <a:ext uri="{FF2B5EF4-FFF2-40B4-BE49-F238E27FC236}">
                  <a16:creationId xmlns:a16="http://schemas.microsoft.com/office/drawing/2014/main" id="{5F0F99A0-DBA9-46A5-BC89-B691000C95AE}"/>
                </a:ext>
              </a:extLst>
            </p:cNvPr>
            <p:cNvGrpSpPr/>
            <p:nvPr/>
          </p:nvGrpSpPr>
          <p:grpSpPr>
            <a:xfrm>
              <a:off x="3676819" y="4352568"/>
              <a:ext cx="578015" cy="461485"/>
              <a:chOff x="1516138" y="3429000"/>
              <a:chExt cx="578015" cy="461485"/>
            </a:xfrm>
          </p:grpSpPr>
          <p:sp>
            <p:nvSpPr>
              <p:cNvPr id="96" name="Oval 95">
                <a:extLst>
                  <a:ext uri="{FF2B5EF4-FFF2-40B4-BE49-F238E27FC236}">
                    <a16:creationId xmlns:a16="http://schemas.microsoft.com/office/drawing/2014/main" id="{7C370009-6B56-4FBB-AA1B-13D517FB701C}"/>
                  </a:ext>
                </a:extLst>
              </p:cNvPr>
              <p:cNvSpPr/>
              <p:nvPr/>
            </p:nvSpPr>
            <p:spPr>
              <a:xfrm>
                <a:off x="1574404" y="3429000"/>
                <a:ext cx="461485" cy="461485"/>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97" name="TextBox 96">
                <a:extLst>
                  <a:ext uri="{FF2B5EF4-FFF2-40B4-BE49-F238E27FC236}">
                    <a16:creationId xmlns:a16="http://schemas.microsoft.com/office/drawing/2014/main" id="{BF221B81-4A93-42F4-9A72-F7B2C0A89A0E}"/>
                  </a:ext>
                </a:extLst>
              </p:cNvPr>
              <p:cNvSpPr txBox="1"/>
              <p:nvPr/>
            </p:nvSpPr>
            <p:spPr>
              <a:xfrm>
                <a:off x="1516138" y="3490465"/>
                <a:ext cx="578015" cy="338554"/>
              </a:xfrm>
              <a:prstGeom prst="rect">
                <a:avLst/>
              </a:prstGeom>
              <a:noFill/>
            </p:spPr>
            <p:txBody>
              <a:bodyPr wrap="square" rtlCol="0">
                <a:spAutoFit/>
              </a:bodyPr>
              <a:lstStyle/>
              <a:p>
                <a:pPr algn="ctr"/>
                <a:r>
                  <a:rPr lang="en-US" sz="1600" dirty="0">
                    <a:latin typeface="+mj-lt"/>
                  </a:rPr>
                  <a:t>02</a:t>
                </a:r>
              </a:p>
            </p:txBody>
          </p:sp>
        </p:grpSp>
        <p:cxnSp>
          <p:nvCxnSpPr>
            <p:cNvPr id="108" name="Straight Connector 107">
              <a:extLst>
                <a:ext uri="{FF2B5EF4-FFF2-40B4-BE49-F238E27FC236}">
                  <a16:creationId xmlns:a16="http://schemas.microsoft.com/office/drawing/2014/main" id="{44FB6265-0DC5-48D7-A47B-D6CD6B8C1981}"/>
                </a:ext>
              </a:extLst>
            </p:cNvPr>
            <p:cNvCxnSpPr>
              <a:stCxn id="8" idx="2"/>
              <a:endCxn id="52" idx="4"/>
            </p:cNvCxnSpPr>
            <p:nvPr/>
          </p:nvCxnSpPr>
          <p:spPr>
            <a:xfrm flipH="1" flipV="1">
              <a:off x="3965826" y="3898832"/>
              <a:ext cx="1382" cy="392995"/>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0" name="Shape 2390">
              <a:extLst>
                <a:ext uri="{FF2B5EF4-FFF2-40B4-BE49-F238E27FC236}">
                  <a16:creationId xmlns:a16="http://schemas.microsoft.com/office/drawing/2014/main" id="{26A94FEF-FBC0-49DF-A900-795295280F6F}"/>
                </a:ext>
              </a:extLst>
            </p:cNvPr>
            <p:cNvSpPr/>
            <p:nvPr/>
          </p:nvSpPr>
          <p:spPr>
            <a:xfrm>
              <a:off x="3790730" y="2446985"/>
              <a:ext cx="350192" cy="350166"/>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19049" tIns="19049" rIns="19049" bIns="19049" anchor="ct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2"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Arial"/>
                <a:ea typeface="Arial"/>
                <a:cs typeface="Arial"/>
                <a:sym typeface="Gill Sans"/>
              </a:endParaRPr>
            </a:p>
          </p:txBody>
        </p:sp>
      </p:grpSp>
      <p:grpSp>
        <p:nvGrpSpPr>
          <p:cNvPr id="7" name="Group 6">
            <a:extLst>
              <a:ext uri="{FF2B5EF4-FFF2-40B4-BE49-F238E27FC236}">
                <a16:creationId xmlns:a16="http://schemas.microsoft.com/office/drawing/2014/main" id="{8F8CD546-DC15-4F7C-99D8-7928E86F3894}"/>
              </a:ext>
            </a:extLst>
          </p:cNvPr>
          <p:cNvGrpSpPr/>
          <p:nvPr/>
        </p:nvGrpSpPr>
        <p:grpSpPr>
          <a:xfrm>
            <a:off x="7343483" y="2065799"/>
            <a:ext cx="1887408" cy="2733994"/>
            <a:chOff x="7343483" y="2065799"/>
            <a:chExt cx="1887408" cy="2733994"/>
          </a:xfrm>
        </p:grpSpPr>
        <p:grpSp>
          <p:nvGrpSpPr>
            <p:cNvPr id="59" name="Group 58">
              <a:extLst>
                <a:ext uri="{FF2B5EF4-FFF2-40B4-BE49-F238E27FC236}">
                  <a16:creationId xmlns:a16="http://schemas.microsoft.com/office/drawing/2014/main" id="{D31E316E-653D-43B8-AF01-A4739BA57A55}"/>
                </a:ext>
              </a:extLst>
            </p:cNvPr>
            <p:cNvGrpSpPr/>
            <p:nvPr/>
          </p:nvGrpSpPr>
          <p:grpSpPr>
            <a:xfrm>
              <a:off x="7343483" y="2065799"/>
              <a:ext cx="1887408" cy="1828939"/>
              <a:chOff x="859583" y="3815117"/>
              <a:chExt cx="1887408" cy="1828939"/>
            </a:xfrm>
          </p:grpSpPr>
          <p:grpSp>
            <p:nvGrpSpPr>
              <p:cNvPr id="60" name="Group 59">
                <a:extLst>
                  <a:ext uri="{FF2B5EF4-FFF2-40B4-BE49-F238E27FC236}">
                    <a16:creationId xmlns:a16="http://schemas.microsoft.com/office/drawing/2014/main" id="{FF50BE63-EC9B-4112-8F20-8583DEC7C074}"/>
                  </a:ext>
                </a:extLst>
              </p:cNvPr>
              <p:cNvGrpSpPr/>
              <p:nvPr/>
            </p:nvGrpSpPr>
            <p:grpSpPr>
              <a:xfrm>
                <a:off x="859583" y="3815117"/>
                <a:ext cx="1887408" cy="1828939"/>
                <a:chOff x="1357150" y="2085582"/>
                <a:chExt cx="1751107" cy="1751107"/>
              </a:xfrm>
            </p:grpSpPr>
            <p:sp>
              <p:nvSpPr>
                <p:cNvPr id="62" name="Oval 61">
                  <a:extLst>
                    <a:ext uri="{FF2B5EF4-FFF2-40B4-BE49-F238E27FC236}">
                      <a16:creationId xmlns:a16="http://schemas.microsoft.com/office/drawing/2014/main" id="{E6D6D707-F9F4-40E0-AF71-66E181FC7B0D}"/>
                    </a:ext>
                  </a:extLst>
                </p:cNvPr>
                <p:cNvSpPr/>
                <p:nvPr/>
              </p:nvSpPr>
              <p:spPr>
                <a:xfrm>
                  <a:off x="1357150" y="2085582"/>
                  <a:ext cx="1751107" cy="1751107"/>
                </a:xfrm>
                <a:prstGeom prst="ellipse">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a:extLst>
                    <a:ext uri="{FF2B5EF4-FFF2-40B4-BE49-F238E27FC236}">
                      <a16:creationId xmlns:a16="http://schemas.microsoft.com/office/drawing/2014/main" id="{6AA1050E-8D39-4AD3-9FF7-AE8BEC18FED9}"/>
                    </a:ext>
                  </a:extLst>
                </p:cNvPr>
                <p:cNvSpPr/>
                <p:nvPr/>
              </p:nvSpPr>
              <p:spPr>
                <a:xfrm>
                  <a:off x="1466770" y="2198175"/>
                  <a:ext cx="1535717" cy="1535717"/>
                </a:xfrm>
                <a:prstGeom prst="ellipse">
                  <a:avLst/>
                </a:pr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1" name="TextBox 60">
                <a:extLst>
                  <a:ext uri="{FF2B5EF4-FFF2-40B4-BE49-F238E27FC236}">
                    <a16:creationId xmlns:a16="http://schemas.microsoft.com/office/drawing/2014/main" id="{E074740C-4729-4039-A019-85DEF0689E9F}"/>
                  </a:ext>
                </a:extLst>
              </p:cNvPr>
              <p:cNvSpPr txBox="1"/>
              <p:nvPr/>
            </p:nvSpPr>
            <p:spPr>
              <a:xfrm>
                <a:off x="1121861" y="4697820"/>
                <a:ext cx="1362852" cy="595035"/>
              </a:xfrm>
              <a:prstGeom prst="rect">
                <a:avLst/>
              </a:prstGeom>
              <a:noFill/>
            </p:spPr>
            <p:txBody>
              <a:bodyPr wrap="square" lIns="0" tIns="0" rIns="0" bIns="0" rtlCol="0">
                <a:spAutoFit/>
              </a:bodyPr>
              <a:lstStyle/>
              <a:p>
                <a:pPr algn="ctr">
                  <a:lnSpc>
                    <a:spcPct val="120000"/>
                  </a:lnSpc>
                </a:pPr>
                <a:r>
                  <a:rPr lang="en-US" sz="1100" dirty="0">
                    <a:solidFill>
                      <a:schemeClr val="tx2"/>
                    </a:solidFill>
                    <a:cs typeface="Clear Sans Light" panose="020B0303030202020304" pitchFamily="34" charset="0"/>
                  </a:rPr>
                  <a:t>Showcase Your Authority in that Niche</a:t>
                </a:r>
              </a:p>
            </p:txBody>
          </p:sp>
        </p:grpSp>
        <p:grpSp>
          <p:nvGrpSpPr>
            <p:cNvPr id="101" name="Group 100">
              <a:extLst>
                <a:ext uri="{FF2B5EF4-FFF2-40B4-BE49-F238E27FC236}">
                  <a16:creationId xmlns:a16="http://schemas.microsoft.com/office/drawing/2014/main" id="{41E963C2-733D-4365-A5CF-22FD952BABE4}"/>
                </a:ext>
              </a:extLst>
            </p:cNvPr>
            <p:cNvGrpSpPr/>
            <p:nvPr/>
          </p:nvGrpSpPr>
          <p:grpSpPr>
            <a:xfrm>
              <a:off x="7998180" y="4338308"/>
              <a:ext cx="578015" cy="461485"/>
              <a:chOff x="1516138" y="3429000"/>
              <a:chExt cx="578015" cy="461485"/>
            </a:xfrm>
          </p:grpSpPr>
          <p:sp>
            <p:nvSpPr>
              <p:cNvPr id="102" name="Oval 101">
                <a:extLst>
                  <a:ext uri="{FF2B5EF4-FFF2-40B4-BE49-F238E27FC236}">
                    <a16:creationId xmlns:a16="http://schemas.microsoft.com/office/drawing/2014/main" id="{79CE1473-A6A8-4F4C-840C-CEAF1CFACD48}"/>
                  </a:ext>
                </a:extLst>
              </p:cNvPr>
              <p:cNvSpPr/>
              <p:nvPr/>
            </p:nvSpPr>
            <p:spPr>
              <a:xfrm>
                <a:off x="1574404" y="3429000"/>
                <a:ext cx="461485" cy="461485"/>
              </a:xfrm>
              <a:prstGeom prst="ellipse">
                <a:avLst/>
              </a:prstGeom>
              <a:solidFill>
                <a:schemeClr val="bg1"/>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03" name="TextBox 102">
                <a:extLst>
                  <a:ext uri="{FF2B5EF4-FFF2-40B4-BE49-F238E27FC236}">
                    <a16:creationId xmlns:a16="http://schemas.microsoft.com/office/drawing/2014/main" id="{7C1CB7E3-893E-4067-A7C4-51EFBCC73228}"/>
                  </a:ext>
                </a:extLst>
              </p:cNvPr>
              <p:cNvSpPr txBox="1"/>
              <p:nvPr/>
            </p:nvSpPr>
            <p:spPr>
              <a:xfrm>
                <a:off x="1516138" y="3490465"/>
                <a:ext cx="578015" cy="338554"/>
              </a:xfrm>
              <a:prstGeom prst="rect">
                <a:avLst/>
              </a:prstGeom>
              <a:noFill/>
            </p:spPr>
            <p:txBody>
              <a:bodyPr wrap="square" rtlCol="0">
                <a:spAutoFit/>
              </a:bodyPr>
              <a:lstStyle/>
              <a:p>
                <a:pPr algn="ctr"/>
                <a:r>
                  <a:rPr lang="en-US" sz="1600" dirty="0">
                    <a:latin typeface="+mj-lt"/>
                  </a:rPr>
                  <a:t>04</a:t>
                </a:r>
              </a:p>
            </p:txBody>
          </p:sp>
        </p:grpSp>
        <p:cxnSp>
          <p:nvCxnSpPr>
            <p:cNvPr id="113" name="Straight Connector 112">
              <a:extLst>
                <a:ext uri="{FF2B5EF4-FFF2-40B4-BE49-F238E27FC236}">
                  <a16:creationId xmlns:a16="http://schemas.microsoft.com/office/drawing/2014/main" id="{8B1190C9-DE18-454B-A5BD-EFB66E0EFCF8}"/>
                </a:ext>
              </a:extLst>
            </p:cNvPr>
            <p:cNvCxnSpPr>
              <a:cxnSpLocks/>
              <a:stCxn id="102" idx="0"/>
              <a:endCxn id="62" idx="4"/>
            </p:cNvCxnSpPr>
            <p:nvPr/>
          </p:nvCxnSpPr>
          <p:spPr>
            <a:xfrm flipH="1" flipV="1">
              <a:off x="8287187" y="3894738"/>
              <a:ext cx="2" cy="44357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1" name="Shape 2434">
              <a:extLst>
                <a:ext uri="{FF2B5EF4-FFF2-40B4-BE49-F238E27FC236}">
                  <a16:creationId xmlns:a16="http://schemas.microsoft.com/office/drawing/2014/main" id="{C5044195-A0A9-4C68-92F2-A11138F2ACFD}"/>
                </a:ext>
              </a:extLst>
            </p:cNvPr>
            <p:cNvSpPr/>
            <p:nvPr/>
          </p:nvSpPr>
          <p:spPr>
            <a:xfrm>
              <a:off x="8112091" y="2442891"/>
              <a:ext cx="350192" cy="350166"/>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tx1"/>
            </a:solidFill>
            <a:ln w="12700">
              <a:miter lim="400000"/>
            </a:ln>
          </p:spPr>
          <p:txBody>
            <a:bodyPr lIns="19049" tIns="19049" rIns="19049" bIns="19049" anchor="ct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2"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Arial"/>
                <a:ea typeface="Arial"/>
                <a:cs typeface="Arial"/>
                <a:sym typeface="Gill Sans"/>
              </a:endParaRPr>
            </a:p>
          </p:txBody>
        </p:sp>
      </p:grpSp>
      <p:grpSp>
        <p:nvGrpSpPr>
          <p:cNvPr id="6" name="Group 5">
            <a:extLst>
              <a:ext uri="{FF2B5EF4-FFF2-40B4-BE49-F238E27FC236}">
                <a16:creationId xmlns:a16="http://schemas.microsoft.com/office/drawing/2014/main" id="{349846AD-59F8-4D2D-BD58-61678EC43401}"/>
              </a:ext>
            </a:extLst>
          </p:cNvPr>
          <p:cNvGrpSpPr/>
          <p:nvPr/>
        </p:nvGrpSpPr>
        <p:grpSpPr>
          <a:xfrm>
            <a:off x="5153670" y="3437347"/>
            <a:ext cx="1887408" cy="2720572"/>
            <a:chOff x="5153670" y="3437347"/>
            <a:chExt cx="1887408" cy="2720572"/>
          </a:xfrm>
        </p:grpSpPr>
        <p:grpSp>
          <p:nvGrpSpPr>
            <p:cNvPr id="54" name="Group 53">
              <a:extLst>
                <a:ext uri="{FF2B5EF4-FFF2-40B4-BE49-F238E27FC236}">
                  <a16:creationId xmlns:a16="http://schemas.microsoft.com/office/drawing/2014/main" id="{7694134C-F594-4873-8DB2-50BE68FD9830}"/>
                </a:ext>
              </a:extLst>
            </p:cNvPr>
            <p:cNvGrpSpPr/>
            <p:nvPr/>
          </p:nvGrpSpPr>
          <p:grpSpPr>
            <a:xfrm>
              <a:off x="5153670" y="4328980"/>
              <a:ext cx="1887408" cy="1828939"/>
              <a:chOff x="859583" y="3815117"/>
              <a:chExt cx="1887408" cy="1828939"/>
            </a:xfrm>
          </p:grpSpPr>
          <p:grpSp>
            <p:nvGrpSpPr>
              <p:cNvPr id="55" name="Group 54">
                <a:extLst>
                  <a:ext uri="{FF2B5EF4-FFF2-40B4-BE49-F238E27FC236}">
                    <a16:creationId xmlns:a16="http://schemas.microsoft.com/office/drawing/2014/main" id="{FA053EE2-11ED-4151-810A-7759A910BEA4}"/>
                  </a:ext>
                </a:extLst>
              </p:cNvPr>
              <p:cNvGrpSpPr/>
              <p:nvPr/>
            </p:nvGrpSpPr>
            <p:grpSpPr>
              <a:xfrm>
                <a:off x="859583" y="3815117"/>
                <a:ext cx="1887408" cy="1828939"/>
                <a:chOff x="1357150" y="2085582"/>
                <a:chExt cx="1751107" cy="1751107"/>
              </a:xfrm>
            </p:grpSpPr>
            <p:sp>
              <p:nvSpPr>
                <p:cNvPr id="57" name="Oval 56">
                  <a:extLst>
                    <a:ext uri="{FF2B5EF4-FFF2-40B4-BE49-F238E27FC236}">
                      <a16:creationId xmlns:a16="http://schemas.microsoft.com/office/drawing/2014/main" id="{9D0AE1B6-A4D5-425F-AC53-1B5A18D50922}"/>
                    </a:ext>
                  </a:extLst>
                </p:cNvPr>
                <p:cNvSpPr/>
                <p:nvPr/>
              </p:nvSpPr>
              <p:spPr>
                <a:xfrm>
                  <a:off x="1357150" y="2085582"/>
                  <a:ext cx="1751107" cy="1751107"/>
                </a:xfrm>
                <a:prstGeom prst="ellipse">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Oval 57">
                  <a:extLst>
                    <a:ext uri="{FF2B5EF4-FFF2-40B4-BE49-F238E27FC236}">
                      <a16:creationId xmlns:a16="http://schemas.microsoft.com/office/drawing/2014/main" id="{E1C628F1-DB86-4B83-A0DB-474773A26886}"/>
                    </a:ext>
                  </a:extLst>
                </p:cNvPr>
                <p:cNvSpPr/>
                <p:nvPr/>
              </p:nvSpPr>
              <p:spPr>
                <a:xfrm>
                  <a:off x="1466770" y="2198175"/>
                  <a:ext cx="1535717" cy="1535717"/>
                </a:xfrm>
                <a:prstGeom prst="ellipse">
                  <a:avLst/>
                </a:pr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6" name="TextBox 55">
                <a:extLst>
                  <a:ext uri="{FF2B5EF4-FFF2-40B4-BE49-F238E27FC236}">
                    <a16:creationId xmlns:a16="http://schemas.microsoft.com/office/drawing/2014/main" id="{89DD2F0A-4A21-4AC1-AAB7-CD926442FC87}"/>
                  </a:ext>
                </a:extLst>
              </p:cNvPr>
              <p:cNvSpPr txBox="1"/>
              <p:nvPr/>
            </p:nvSpPr>
            <p:spPr>
              <a:xfrm>
                <a:off x="1121861" y="4697820"/>
                <a:ext cx="1362852" cy="391902"/>
              </a:xfrm>
              <a:prstGeom prst="rect">
                <a:avLst/>
              </a:prstGeom>
              <a:noFill/>
            </p:spPr>
            <p:txBody>
              <a:bodyPr wrap="square" lIns="0" tIns="0" rIns="0" bIns="0" rtlCol="0">
                <a:spAutoFit/>
              </a:bodyPr>
              <a:lstStyle/>
              <a:p>
                <a:pPr algn="ctr">
                  <a:lnSpc>
                    <a:spcPct val="120000"/>
                  </a:lnSpc>
                </a:pPr>
                <a:r>
                  <a:rPr lang="en-US" sz="1100" dirty="0">
                    <a:solidFill>
                      <a:schemeClr val="tx2"/>
                    </a:solidFill>
                    <a:cs typeface="Clear Sans Light" panose="020B0303030202020304" pitchFamily="34" charset="0"/>
                  </a:rPr>
                  <a:t>Found Your $1M Customer Niche</a:t>
                </a:r>
              </a:p>
            </p:txBody>
          </p:sp>
        </p:grpSp>
        <p:grpSp>
          <p:nvGrpSpPr>
            <p:cNvPr id="98" name="Group 97">
              <a:extLst>
                <a:ext uri="{FF2B5EF4-FFF2-40B4-BE49-F238E27FC236}">
                  <a16:creationId xmlns:a16="http://schemas.microsoft.com/office/drawing/2014/main" id="{A304BDF7-6E8F-447A-85C5-CD1BF2E726A4}"/>
                </a:ext>
              </a:extLst>
            </p:cNvPr>
            <p:cNvGrpSpPr/>
            <p:nvPr/>
          </p:nvGrpSpPr>
          <p:grpSpPr>
            <a:xfrm>
              <a:off x="5806992" y="3437347"/>
              <a:ext cx="578015" cy="461485"/>
              <a:chOff x="1516138" y="3429000"/>
              <a:chExt cx="578015" cy="461485"/>
            </a:xfrm>
          </p:grpSpPr>
          <p:sp>
            <p:nvSpPr>
              <p:cNvPr id="99" name="Oval 98">
                <a:extLst>
                  <a:ext uri="{FF2B5EF4-FFF2-40B4-BE49-F238E27FC236}">
                    <a16:creationId xmlns:a16="http://schemas.microsoft.com/office/drawing/2014/main" id="{6667F210-1216-4085-A0B7-165984639600}"/>
                  </a:ext>
                </a:extLst>
              </p:cNvPr>
              <p:cNvSpPr/>
              <p:nvPr/>
            </p:nvSpPr>
            <p:spPr>
              <a:xfrm>
                <a:off x="1574404" y="3429000"/>
                <a:ext cx="461485" cy="461485"/>
              </a:xfrm>
              <a:prstGeom prst="ellipse">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00" name="TextBox 99">
                <a:extLst>
                  <a:ext uri="{FF2B5EF4-FFF2-40B4-BE49-F238E27FC236}">
                    <a16:creationId xmlns:a16="http://schemas.microsoft.com/office/drawing/2014/main" id="{C12F91DA-0713-4E27-8735-615A7BCEBB55}"/>
                  </a:ext>
                </a:extLst>
              </p:cNvPr>
              <p:cNvSpPr txBox="1"/>
              <p:nvPr/>
            </p:nvSpPr>
            <p:spPr>
              <a:xfrm>
                <a:off x="1516138" y="3490465"/>
                <a:ext cx="578015" cy="338554"/>
              </a:xfrm>
              <a:prstGeom prst="rect">
                <a:avLst/>
              </a:prstGeom>
              <a:noFill/>
            </p:spPr>
            <p:txBody>
              <a:bodyPr wrap="square" rtlCol="0">
                <a:spAutoFit/>
              </a:bodyPr>
              <a:lstStyle/>
              <a:p>
                <a:pPr algn="ctr"/>
                <a:r>
                  <a:rPr lang="en-US" sz="1600" dirty="0">
                    <a:latin typeface="+mj-lt"/>
                  </a:rPr>
                  <a:t>03</a:t>
                </a:r>
              </a:p>
            </p:txBody>
          </p:sp>
        </p:grpSp>
        <p:cxnSp>
          <p:nvCxnSpPr>
            <p:cNvPr id="109" name="Straight Connector 108">
              <a:extLst>
                <a:ext uri="{FF2B5EF4-FFF2-40B4-BE49-F238E27FC236}">
                  <a16:creationId xmlns:a16="http://schemas.microsoft.com/office/drawing/2014/main" id="{8F1223A9-DB0B-471B-B17B-2833CB31FCBE}"/>
                </a:ext>
              </a:extLst>
            </p:cNvPr>
            <p:cNvCxnSpPr>
              <a:cxnSpLocks/>
              <a:stCxn id="57" idx="0"/>
            </p:cNvCxnSpPr>
            <p:nvPr/>
          </p:nvCxnSpPr>
          <p:spPr>
            <a:xfrm flipH="1" flipV="1">
              <a:off x="6094618" y="3906126"/>
              <a:ext cx="2756" cy="422854"/>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2" name="Shape 2447">
              <a:extLst>
                <a:ext uri="{FF2B5EF4-FFF2-40B4-BE49-F238E27FC236}">
                  <a16:creationId xmlns:a16="http://schemas.microsoft.com/office/drawing/2014/main" id="{44624DE7-3F30-4D62-A721-DFD5DADF88B5}"/>
                </a:ext>
              </a:extLst>
            </p:cNvPr>
            <p:cNvSpPr/>
            <p:nvPr/>
          </p:nvSpPr>
          <p:spPr>
            <a:xfrm>
              <a:off x="5943639" y="4691275"/>
              <a:ext cx="350192" cy="286500"/>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19049" tIns="19049" rIns="19049" bIns="19049" anchor="ct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2"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Arial"/>
                <a:ea typeface="Arial"/>
                <a:cs typeface="Arial"/>
                <a:sym typeface="Gill Sans"/>
              </a:endParaRPr>
            </a:p>
          </p:txBody>
        </p:sp>
      </p:grpSp>
      <p:grpSp>
        <p:nvGrpSpPr>
          <p:cNvPr id="9" name="Group 8">
            <a:extLst>
              <a:ext uri="{FF2B5EF4-FFF2-40B4-BE49-F238E27FC236}">
                <a16:creationId xmlns:a16="http://schemas.microsoft.com/office/drawing/2014/main" id="{313B9998-926B-44E3-B916-6CC1C26547A3}"/>
              </a:ext>
            </a:extLst>
          </p:cNvPr>
          <p:cNvGrpSpPr/>
          <p:nvPr/>
        </p:nvGrpSpPr>
        <p:grpSpPr>
          <a:xfrm>
            <a:off x="9504164" y="3434184"/>
            <a:ext cx="1887408" cy="2691968"/>
            <a:chOff x="9504164" y="3434184"/>
            <a:chExt cx="1887408" cy="2691968"/>
          </a:xfrm>
        </p:grpSpPr>
        <p:grpSp>
          <p:nvGrpSpPr>
            <p:cNvPr id="64" name="Group 63">
              <a:extLst>
                <a:ext uri="{FF2B5EF4-FFF2-40B4-BE49-F238E27FC236}">
                  <a16:creationId xmlns:a16="http://schemas.microsoft.com/office/drawing/2014/main" id="{6838C410-7339-46F0-A0A7-A424193A1D25}"/>
                </a:ext>
              </a:extLst>
            </p:cNvPr>
            <p:cNvGrpSpPr/>
            <p:nvPr/>
          </p:nvGrpSpPr>
          <p:grpSpPr>
            <a:xfrm>
              <a:off x="9504164" y="4297213"/>
              <a:ext cx="1887408" cy="1828939"/>
              <a:chOff x="859583" y="3815117"/>
              <a:chExt cx="1887408" cy="1828939"/>
            </a:xfrm>
          </p:grpSpPr>
          <p:grpSp>
            <p:nvGrpSpPr>
              <p:cNvPr id="65" name="Group 64">
                <a:extLst>
                  <a:ext uri="{FF2B5EF4-FFF2-40B4-BE49-F238E27FC236}">
                    <a16:creationId xmlns:a16="http://schemas.microsoft.com/office/drawing/2014/main" id="{043E5DEF-7BD9-4FC2-8218-5702BABF81D6}"/>
                  </a:ext>
                </a:extLst>
              </p:cNvPr>
              <p:cNvGrpSpPr/>
              <p:nvPr/>
            </p:nvGrpSpPr>
            <p:grpSpPr>
              <a:xfrm>
                <a:off x="859583" y="3815117"/>
                <a:ext cx="1887408" cy="1828939"/>
                <a:chOff x="1357150" y="2085582"/>
                <a:chExt cx="1751107" cy="1751107"/>
              </a:xfrm>
            </p:grpSpPr>
            <p:sp>
              <p:nvSpPr>
                <p:cNvPr id="67" name="Oval 66">
                  <a:extLst>
                    <a:ext uri="{FF2B5EF4-FFF2-40B4-BE49-F238E27FC236}">
                      <a16:creationId xmlns:a16="http://schemas.microsoft.com/office/drawing/2014/main" id="{B76AE71C-B1C8-4123-8AB5-6C2707A914DE}"/>
                    </a:ext>
                  </a:extLst>
                </p:cNvPr>
                <p:cNvSpPr/>
                <p:nvPr/>
              </p:nvSpPr>
              <p:spPr>
                <a:xfrm>
                  <a:off x="1357150" y="2085582"/>
                  <a:ext cx="1751107" cy="1751107"/>
                </a:xfrm>
                <a:prstGeom prst="ellipse">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Oval 67">
                  <a:extLst>
                    <a:ext uri="{FF2B5EF4-FFF2-40B4-BE49-F238E27FC236}">
                      <a16:creationId xmlns:a16="http://schemas.microsoft.com/office/drawing/2014/main" id="{4336AD8B-A3CA-4DAF-AB0A-550850E7D4BB}"/>
                    </a:ext>
                  </a:extLst>
                </p:cNvPr>
                <p:cNvSpPr/>
                <p:nvPr/>
              </p:nvSpPr>
              <p:spPr>
                <a:xfrm>
                  <a:off x="1466770" y="2198175"/>
                  <a:ext cx="1535717" cy="1535717"/>
                </a:xfrm>
                <a:prstGeom prst="ellipse">
                  <a:avLst/>
                </a:pr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6" name="TextBox 65">
                <a:extLst>
                  <a:ext uri="{FF2B5EF4-FFF2-40B4-BE49-F238E27FC236}">
                    <a16:creationId xmlns:a16="http://schemas.microsoft.com/office/drawing/2014/main" id="{7DC16197-DEDC-4B0A-A5BE-FC546D999963}"/>
                  </a:ext>
                </a:extLst>
              </p:cNvPr>
              <p:cNvSpPr txBox="1"/>
              <p:nvPr/>
            </p:nvSpPr>
            <p:spPr>
              <a:xfrm>
                <a:off x="1121861" y="4697820"/>
                <a:ext cx="1362852" cy="391902"/>
              </a:xfrm>
              <a:prstGeom prst="rect">
                <a:avLst/>
              </a:prstGeom>
              <a:noFill/>
            </p:spPr>
            <p:txBody>
              <a:bodyPr wrap="square" lIns="0" tIns="0" rIns="0" bIns="0" rtlCol="0">
                <a:spAutoFit/>
              </a:bodyPr>
              <a:lstStyle/>
              <a:p>
                <a:pPr algn="ctr">
                  <a:lnSpc>
                    <a:spcPct val="120000"/>
                  </a:lnSpc>
                </a:pPr>
                <a:r>
                  <a:rPr lang="en-US" sz="1100" dirty="0">
                    <a:solidFill>
                      <a:schemeClr val="tx2"/>
                    </a:solidFill>
                    <a:cs typeface="Clear Sans Light" panose="020B0303030202020304" pitchFamily="34" charset="0"/>
                  </a:rPr>
                  <a:t>Making a Pitch to Interested Prospects</a:t>
                </a:r>
              </a:p>
            </p:txBody>
          </p:sp>
        </p:grpSp>
        <p:grpSp>
          <p:nvGrpSpPr>
            <p:cNvPr id="104" name="Group 103">
              <a:extLst>
                <a:ext uri="{FF2B5EF4-FFF2-40B4-BE49-F238E27FC236}">
                  <a16:creationId xmlns:a16="http://schemas.microsoft.com/office/drawing/2014/main" id="{805049FA-42EE-48EB-A7BC-57EAA81313EB}"/>
                </a:ext>
              </a:extLst>
            </p:cNvPr>
            <p:cNvGrpSpPr/>
            <p:nvPr/>
          </p:nvGrpSpPr>
          <p:grpSpPr>
            <a:xfrm>
              <a:off x="10158861" y="3434184"/>
              <a:ext cx="578015" cy="461485"/>
              <a:chOff x="1516138" y="3429000"/>
              <a:chExt cx="578015" cy="461485"/>
            </a:xfrm>
          </p:grpSpPr>
          <p:sp>
            <p:nvSpPr>
              <p:cNvPr id="105" name="Oval 104">
                <a:extLst>
                  <a:ext uri="{FF2B5EF4-FFF2-40B4-BE49-F238E27FC236}">
                    <a16:creationId xmlns:a16="http://schemas.microsoft.com/office/drawing/2014/main" id="{FF165660-D9BC-4C5D-98D2-C7CD62D6E7FE}"/>
                  </a:ext>
                </a:extLst>
              </p:cNvPr>
              <p:cNvSpPr/>
              <p:nvPr/>
            </p:nvSpPr>
            <p:spPr>
              <a:xfrm>
                <a:off x="1574404" y="3429000"/>
                <a:ext cx="461485" cy="461485"/>
              </a:xfrm>
              <a:prstGeom prst="ellips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06" name="TextBox 105">
                <a:extLst>
                  <a:ext uri="{FF2B5EF4-FFF2-40B4-BE49-F238E27FC236}">
                    <a16:creationId xmlns:a16="http://schemas.microsoft.com/office/drawing/2014/main" id="{ED87F769-2D92-4CCD-BDBC-F933F64A8510}"/>
                  </a:ext>
                </a:extLst>
              </p:cNvPr>
              <p:cNvSpPr txBox="1"/>
              <p:nvPr/>
            </p:nvSpPr>
            <p:spPr>
              <a:xfrm>
                <a:off x="1516138" y="3490465"/>
                <a:ext cx="578015" cy="338554"/>
              </a:xfrm>
              <a:prstGeom prst="rect">
                <a:avLst/>
              </a:prstGeom>
              <a:noFill/>
            </p:spPr>
            <p:txBody>
              <a:bodyPr wrap="square" rtlCol="0">
                <a:spAutoFit/>
              </a:bodyPr>
              <a:lstStyle/>
              <a:p>
                <a:pPr algn="ctr"/>
                <a:r>
                  <a:rPr lang="en-US" sz="1600" dirty="0">
                    <a:latin typeface="+mj-lt"/>
                  </a:rPr>
                  <a:t>05</a:t>
                </a:r>
              </a:p>
            </p:txBody>
          </p:sp>
        </p:grpSp>
        <p:cxnSp>
          <p:nvCxnSpPr>
            <p:cNvPr id="116" name="Straight Connector 115">
              <a:extLst>
                <a:ext uri="{FF2B5EF4-FFF2-40B4-BE49-F238E27FC236}">
                  <a16:creationId xmlns:a16="http://schemas.microsoft.com/office/drawing/2014/main" id="{01F4FCC3-823D-43D0-B373-BD2915C68CBF}"/>
                </a:ext>
              </a:extLst>
            </p:cNvPr>
            <p:cNvCxnSpPr>
              <a:stCxn id="67" idx="0"/>
              <a:endCxn id="105" idx="4"/>
            </p:cNvCxnSpPr>
            <p:nvPr/>
          </p:nvCxnSpPr>
          <p:spPr>
            <a:xfrm flipV="1">
              <a:off x="10447868" y="3895669"/>
              <a:ext cx="2" cy="401544"/>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3" name="Shape 2467">
              <a:extLst>
                <a:ext uri="{FF2B5EF4-FFF2-40B4-BE49-F238E27FC236}">
                  <a16:creationId xmlns:a16="http://schemas.microsoft.com/office/drawing/2014/main" id="{0952E56A-A5E5-4740-A433-7BE499EF9E9A}"/>
                </a:ext>
              </a:extLst>
            </p:cNvPr>
            <p:cNvSpPr/>
            <p:nvPr/>
          </p:nvSpPr>
          <p:spPr>
            <a:xfrm>
              <a:off x="10272772" y="4674305"/>
              <a:ext cx="350192" cy="350166"/>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chemeClr val="tx1"/>
            </a:solidFill>
            <a:ln w="12700">
              <a:miter lim="400000"/>
            </a:ln>
          </p:spPr>
          <p:txBody>
            <a:bodyPr lIns="19049" tIns="19049" rIns="19049" bIns="19049" anchor="ct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2"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Arial"/>
                <a:ea typeface="Arial"/>
                <a:cs typeface="Arial"/>
                <a:sym typeface="Gill Sans"/>
              </a:endParaRPr>
            </a:p>
          </p:txBody>
        </p:sp>
      </p:grpSp>
      <p:sp>
        <p:nvSpPr>
          <p:cNvPr id="78" name="Shape 88">
            <a:extLst>
              <a:ext uri="{FF2B5EF4-FFF2-40B4-BE49-F238E27FC236}">
                <a16:creationId xmlns:a16="http://schemas.microsoft.com/office/drawing/2014/main" id="{F564E839-31CB-EA4B-9E76-95E5F9E4129A}"/>
              </a:ext>
            </a:extLst>
          </p:cNvPr>
          <p:cNvSpPr txBox="1">
            <a:spLocks/>
          </p:cNvSpPr>
          <p:nvPr/>
        </p:nvSpPr>
        <p:spPr>
          <a:xfrm>
            <a:off x="834658" y="17040"/>
            <a:ext cx="10515600" cy="1093788"/>
          </a:xfrm>
          <a:prstGeom prst="rect">
            <a:avLst/>
          </a:prstGeom>
        </p:spPr>
        <p:txBody>
          <a:bodyPr vert="horz" lIns="91433" tIns="91433" rIns="91433" bIns="91433" rtlCol="0" anchor="ctr" anchorCtr="0">
            <a:noAutofit/>
          </a:bodyPr>
          <a:lst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t>Your Path to Success</a:t>
            </a:r>
          </a:p>
        </p:txBody>
      </p:sp>
    </p:spTree>
    <p:extLst>
      <p:ext uri="{BB962C8B-B14F-4D97-AF65-F5344CB8AC3E}">
        <p14:creationId xmlns:p14="http://schemas.microsoft.com/office/powerpoint/2010/main" val="14474866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7"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7"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10" presetClass="entr" presetSubtype="0" fill="hold" grpId="0" nodeType="after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fade">
                                      <p:cBhvr>
                                        <p:cTn id="4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prstGeom prst="rect">
            <a:avLst/>
          </a:prstGeom>
        </p:spPr>
        <p:txBody>
          <a:bodyPr vert="horz" lIns="91433" tIns="91433" rIns="91433" bIns="91433" rtlCol="0" anchor="ctr" anchorCtr="0">
            <a:noAutofit/>
          </a:bodyPr>
          <a:lstStyle/>
          <a:p>
            <a:r>
              <a:rPr lang="en-GB" dirty="0">
                <a:solidFill>
                  <a:schemeClr val="tx1"/>
                </a:solidFill>
                <a:latin typeface="+mj-lt"/>
              </a:rPr>
              <a:t>AGENDA</a:t>
            </a:r>
          </a:p>
        </p:txBody>
      </p:sp>
      <p:sp>
        <p:nvSpPr>
          <p:cNvPr id="89" name="Shape 89"/>
          <p:cNvSpPr txBox="1"/>
          <p:nvPr/>
        </p:nvSpPr>
        <p:spPr>
          <a:xfrm>
            <a:off x="511817" y="3897933"/>
            <a:ext cx="1796313" cy="735200"/>
          </a:xfrm>
          <a:prstGeom prst="rect">
            <a:avLst/>
          </a:prstGeom>
          <a:noFill/>
          <a:ln>
            <a:noFill/>
          </a:ln>
        </p:spPr>
        <p:txBody>
          <a:bodyPr lIns="121900" tIns="121900" rIns="121900" bIns="121900" anchor="b" anchorCtr="0">
            <a:noAutofit/>
          </a:bodyPr>
          <a:lstStyle/>
          <a:p>
            <a:r>
              <a:rPr lang="en-GB" sz="2400" b="1" dirty="0">
                <a:ea typeface="Open Sans"/>
                <a:cs typeface="Open Sans"/>
                <a:sym typeface="Open Sans"/>
              </a:rPr>
              <a:t>Purpose </a:t>
            </a:r>
            <a:r>
              <a:rPr lang="en-GB" sz="2400" dirty="0">
                <a:ea typeface="Open Sans"/>
                <a:cs typeface="Open Sans"/>
                <a:sym typeface="Open Sans"/>
              </a:rPr>
              <a:t>of the  “Pitch?”</a:t>
            </a:r>
          </a:p>
        </p:txBody>
      </p:sp>
      <p:sp>
        <p:nvSpPr>
          <p:cNvPr id="93" name="Shape 93"/>
          <p:cNvSpPr txBox="1"/>
          <p:nvPr/>
        </p:nvSpPr>
        <p:spPr>
          <a:xfrm>
            <a:off x="2668172" y="3897933"/>
            <a:ext cx="1796313" cy="735200"/>
          </a:xfrm>
          <a:prstGeom prst="rect">
            <a:avLst/>
          </a:prstGeom>
          <a:noFill/>
          <a:ln>
            <a:noFill/>
          </a:ln>
        </p:spPr>
        <p:txBody>
          <a:bodyPr lIns="121900" tIns="121900" rIns="121900" bIns="121900" anchor="b" anchorCtr="0">
            <a:noAutofit/>
          </a:bodyPr>
          <a:lstStyle/>
          <a:p>
            <a:r>
              <a:rPr lang="en-GB" sz="2400" b="1" dirty="0">
                <a:ea typeface="Open Sans"/>
                <a:cs typeface="Open Sans"/>
                <a:sym typeface="Open Sans"/>
              </a:rPr>
              <a:t>Why </a:t>
            </a:r>
            <a:r>
              <a:rPr lang="en-GB" sz="2400" dirty="0">
                <a:ea typeface="Open Sans"/>
                <a:cs typeface="Open Sans"/>
                <a:sym typeface="Open Sans"/>
              </a:rPr>
              <a:t>it’s important</a:t>
            </a:r>
          </a:p>
        </p:txBody>
      </p:sp>
      <p:sp>
        <p:nvSpPr>
          <p:cNvPr id="96" name="Shape 96"/>
          <p:cNvSpPr txBox="1"/>
          <p:nvPr/>
        </p:nvSpPr>
        <p:spPr>
          <a:xfrm>
            <a:off x="7235392" y="3922396"/>
            <a:ext cx="1745495" cy="735200"/>
          </a:xfrm>
          <a:prstGeom prst="rect">
            <a:avLst/>
          </a:prstGeom>
          <a:noFill/>
          <a:ln>
            <a:noFill/>
          </a:ln>
        </p:spPr>
        <p:txBody>
          <a:bodyPr lIns="121900" tIns="121900" rIns="121900" bIns="121900" anchor="b" anchorCtr="0">
            <a:noAutofit/>
          </a:bodyPr>
          <a:lstStyle/>
          <a:p>
            <a:r>
              <a:rPr lang="en-GB" sz="2400" b="1" dirty="0">
                <a:ea typeface="Open Sans"/>
                <a:cs typeface="Open Sans"/>
                <a:sym typeface="Open Sans"/>
              </a:rPr>
              <a:t>Whom </a:t>
            </a:r>
            <a:r>
              <a:rPr lang="en-GB" sz="2400" dirty="0">
                <a:ea typeface="Open Sans"/>
                <a:cs typeface="Open Sans"/>
                <a:sym typeface="Open Sans"/>
              </a:rPr>
              <a:t>do you pitch to?</a:t>
            </a:r>
          </a:p>
        </p:txBody>
      </p:sp>
      <p:sp>
        <p:nvSpPr>
          <p:cNvPr id="99" name="Shape 99"/>
          <p:cNvSpPr txBox="1"/>
          <p:nvPr/>
        </p:nvSpPr>
        <p:spPr>
          <a:xfrm>
            <a:off x="4988446" y="3922396"/>
            <a:ext cx="1796313" cy="735200"/>
          </a:xfrm>
          <a:prstGeom prst="rect">
            <a:avLst/>
          </a:prstGeom>
          <a:noFill/>
          <a:ln>
            <a:noFill/>
          </a:ln>
        </p:spPr>
        <p:txBody>
          <a:bodyPr lIns="121900" tIns="121900" rIns="121900" bIns="121900" anchor="b" anchorCtr="0">
            <a:noAutofit/>
          </a:bodyPr>
          <a:lstStyle/>
          <a:p>
            <a:r>
              <a:rPr lang="en-GB" sz="2400" b="1" dirty="0">
                <a:ea typeface="Open Sans"/>
                <a:cs typeface="Open Sans"/>
                <a:sym typeface="Open Sans"/>
              </a:rPr>
              <a:t>Styles</a:t>
            </a:r>
            <a:r>
              <a:rPr lang="en-GB" sz="2400" dirty="0">
                <a:ea typeface="Open Sans"/>
                <a:cs typeface="Open Sans"/>
                <a:sym typeface="Open Sans"/>
              </a:rPr>
              <a:t> of Pitches</a:t>
            </a:r>
          </a:p>
        </p:txBody>
      </p:sp>
      <p:cxnSp>
        <p:nvCxnSpPr>
          <p:cNvPr id="102" name="Shape 102"/>
          <p:cNvCxnSpPr>
            <a:stCxn id="90" idx="6"/>
            <a:endCxn id="94" idx="2"/>
          </p:cNvCxnSpPr>
          <p:nvPr/>
        </p:nvCxnSpPr>
        <p:spPr>
          <a:xfrm>
            <a:off x="1680158" y="5852427"/>
            <a:ext cx="1200464" cy="0"/>
          </a:xfrm>
          <a:prstGeom prst="straightConnector1">
            <a:avLst/>
          </a:prstGeom>
          <a:noFill/>
          <a:ln w="9525" cap="flat" cmpd="sng">
            <a:solidFill>
              <a:schemeClr val="tx1"/>
            </a:solidFill>
            <a:prstDash val="solid"/>
            <a:round/>
            <a:headEnd type="none" w="lg" len="lg"/>
            <a:tailEnd type="triangle" w="lg" len="lg"/>
          </a:ln>
        </p:spPr>
      </p:cxnSp>
      <p:cxnSp>
        <p:nvCxnSpPr>
          <p:cNvPr id="103" name="Shape 103"/>
          <p:cNvCxnSpPr>
            <a:stCxn id="94" idx="6"/>
            <a:endCxn id="97" idx="2"/>
          </p:cNvCxnSpPr>
          <p:nvPr/>
        </p:nvCxnSpPr>
        <p:spPr>
          <a:xfrm flipV="1">
            <a:off x="3975021" y="5836569"/>
            <a:ext cx="1200464" cy="15858"/>
          </a:xfrm>
          <a:prstGeom prst="straightConnector1">
            <a:avLst/>
          </a:prstGeom>
          <a:noFill/>
          <a:ln w="9525" cap="flat" cmpd="sng">
            <a:solidFill>
              <a:schemeClr val="tx1"/>
            </a:solidFill>
            <a:prstDash val="solid"/>
            <a:round/>
            <a:headEnd type="none" w="lg" len="lg"/>
            <a:tailEnd type="triangle" w="lg" len="lg"/>
          </a:ln>
        </p:spPr>
      </p:cxnSp>
      <p:cxnSp>
        <p:nvCxnSpPr>
          <p:cNvPr id="104" name="Shape 104"/>
          <p:cNvCxnSpPr>
            <a:cxnSpLocks/>
            <a:stCxn id="97" idx="6"/>
            <a:endCxn id="100" idx="2"/>
          </p:cNvCxnSpPr>
          <p:nvPr/>
        </p:nvCxnSpPr>
        <p:spPr>
          <a:xfrm flipV="1">
            <a:off x="6269885" y="5836568"/>
            <a:ext cx="1200464" cy="1"/>
          </a:xfrm>
          <a:prstGeom prst="straightConnector1">
            <a:avLst/>
          </a:prstGeom>
          <a:noFill/>
          <a:ln w="9525" cap="flat" cmpd="sng">
            <a:solidFill>
              <a:schemeClr val="tx1"/>
            </a:solidFill>
            <a:prstDash val="solid"/>
            <a:round/>
            <a:headEnd type="none" w="lg" len="lg"/>
            <a:tailEnd type="triangle" w="lg" len="lg"/>
          </a:ln>
        </p:spPr>
      </p:cxnSp>
      <p:cxnSp>
        <p:nvCxnSpPr>
          <p:cNvPr id="105" name="Shape 105"/>
          <p:cNvCxnSpPr>
            <a:cxnSpLocks/>
            <a:stCxn id="100" idx="6"/>
            <a:endCxn id="31" idx="2"/>
          </p:cNvCxnSpPr>
          <p:nvPr/>
        </p:nvCxnSpPr>
        <p:spPr>
          <a:xfrm flipV="1">
            <a:off x="8564749" y="5820710"/>
            <a:ext cx="1200463" cy="15858"/>
          </a:xfrm>
          <a:prstGeom prst="straightConnector1">
            <a:avLst/>
          </a:prstGeom>
          <a:noFill/>
          <a:ln w="9525" cap="flat" cmpd="sng">
            <a:solidFill>
              <a:schemeClr val="tx1"/>
            </a:solidFill>
            <a:prstDash val="solid"/>
            <a:round/>
            <a:headEnd type="none" w="lg" len="lg"/>
            <a:tailEnd type="triangle" w="lg" len="lg"/>
          </a:ln>
        </p:spPr>
      </p:cxnSp>
      <p:sp>
        <p:nvSpPr>
          <p:cNvPr id="22" name="Shape 96">
            <a:extLst>
              <a:ext uri="{FF2B5EF4-FFF2-40B4-BE49-F238E27FC236}">
                <a16:creationId xmlns:a16="http://schemas.microsoft.com/office/drawing/2014/main" id="{93650331-AECB-5B47-A616-4D58865E3861}"/>
              </a:ext>
            </a:extLst>
          </p:cNvPr>
          <p:cNvSpPr txBox="1"/>
          <p:nvPr/>
        </p:nvSpPr>
        <p:spPr>
          <a:xfrm>
            <a:off x="9642182" y="3897110"/>
            <a:ext cx="1745495" cy="735200"/>
          </a:xfrm>
          <a:prstGeom prst="rect">
            <a:avLst/>
          </a:prstGeom>
          <a:noFill/>
          <a:ln>
            <a:noFill/>
          </a:ln>
        </p:spPr>
        <p:txBody>
          <a:bodyPr lIns="121900" tIns="121900" rIns="121900" bIns="121900" anchor="b" anchorCtr="0">
            <a:noAutofit/>
          </a:bodyPr>
          <a:lstStyle/>
          <a:p>
            <a:r>
              <a:rPr lang="en-GB" sz="2400" b="1" dirty="0">
                <a:ea typeface="Open Sans"/>
                <a:cs typeface="Open Sans"/>
                <a:sym typeface="Open Sans"/>
              </a:rPr>
              <a:t>Build</a:t>
            </a:r>
            <a:r>
              <a:rPr lang="en-GB" sz="2400" dirty="0">
                <a:ea typeface="Open Sans"/>
                <a:cs typeface="Open Sans"/>
                <a:sym typeface="Open Sans"/>
              </a:rPr>
              <a:t> your pitch</a:t>
            </a:r>
            <a:endParaRPr lang="en-GB" sz="2400" b="1" dirty="0">
              <a:ea typeface="Open Sans"/>
              <a:cs typeface="Open Sans"/>
              <a:sym typeface="Open Sans"/>
            </a:endParaRPr>
          </a:p>
        </p:txBody>
      </p:sp>
      <p:grpSp>
        <p:nvGrpSpPr>
          <p:cNvPr id="7" name="Group 6">
            <a:extLst>
              <a:ext uri="{FF2B5EF4-FFF2-40B4-BE49-F238E27FC236}">
                <a16:creationId xmlns:a16="http://schemas.microsoft.com/office/drawing/2014/main" id="{6268409C-2019-EA4C-B01B-B3CD78E912D6}"/>
              </a:ext>
            </a:extLst>
          </p:cNvPr>
          <p:cNvGrpSpPr/>
          <p:nvPr/>
        </p:nvGrpSpPr>
        <p:grpSpPr>
          <a:xfrm>
            <a:off x="9765212" y="5273510"/>
            <a:ext cx="1094400" cy="1094400"/>
            <a:chOff x="8830934" y="5273511"/>
            <a:chExt cx="1094400" cy="1094400"/>
          </a:xfrm>
        </p:grpSpPr>
        <p:sp>
          <p:nvSpPr>
            <p:cNvPr id="31" name="Shape 100">
              <a:extLst>
                <a:ext uri="{FF2B5EF4-FFF2-40B4-BE49-F238E27FC236}">
                  <a16:creationId xmlns:a16="http://schemas.microsoft.com/office/drawing/2014/main" id="{CF064621-CBE5-2048-9796-BCDC0E4569A6}"/>
                </a:ext>
              </a:extLst>
            </p:cNvPr>
            <p:cNvSpPr/>
            <p:nvPr/>
          </p:nvSpPr>
          <p:spPr>
            <a:xfrm>
              <a:off x="8830934" y="5273511"/>
              <a:ext cx="1094400" cy="1094400"/>
            </a:xfrm>
            <a:prstGeom prst="ellipse">
              <a:avLst/>
            </a:prstGeom>
            <a:solidFill>
              <a:schemeClr val="accent1"/>
            </a:solidFill>
            <a:ln w="9525" cap="flat" cmpd="sng">
              <a:solidFill>
                <a:srgbClr val="FFFFFF"/>
              </a:solidFill>
              <a:prstDash val="solid"/>
              <a:round/>
              <a:headEnd type="none" w="med" len="med"/>
              <a:tailEnd type="none" w="med" len="med"/>
            </a:ln>
          </p:spPr>
          <p:txBody>
            <a:bodyPr lIns="121900" tIns="121900" rIns="121900" bIns="121900" anchor="ctr" anchorCtr="0">
              <a:noAutofit/>
            </a:bodyPr>
            <a:lstStyle/>
            <a:p>
              <a:endParaRPr sz="2400" dirty="0">
                <a:latin typeface="+mj-lt"/>
                <a:ea typeface="Raleway"/>
                <a:cs typeface="Raleway"/>
                <a:sym typeface="Raleway"/>
              </a:endParaRPr>
            </a:p>
          </p:txBody>
        </p:sp>
        <p:sp>
          <p:nvSpPr>
            <p:cNvPr id="30" name="Freeform 121">
              <a:extLst>
                <a:ext uri="{FF2B5EF4-FFF2-40B4-BE49-F238E27FC236}">
                  <a16:creationId xmlns:a16="http://schemas.microsoft.com/office/drawing/2014/main" id="{6A9CD56C-0CB3-FC46-9EC8-814D1617447A}"/>
                </a:ext>
              </a:extLst>
            </p:cNvPr>
            <p:cNvSpPr>
              <a:spLocks noEditPoints="1"/>
            </p:cNvSpPr>
            <p:nvPr/>
          </p:nvSpPr>
          <p:spPr bwMode="auto">
            <a:xfrm>
              <a:off x="9078486" y="5532951"/>
              <a:ext cx="726141" cy="591376"/>
            </a:xfrm>
            <a:custGeom>
              <a:avLst/>
              <a:gdLst>
                <a:gd name="T0" fmla="*/ 333 w 703"/>
                <a:gd name="T1" fmla="*/ 406 h 572"/>
                <a:gd name="T2" fmla="*/ 198 w 703"/>
                <a:gd name="T3" fmla="*/ 553 h 572"/>
                <a:gd name="T4" fmla="*/ 157 w 703"/>
                <a:gd name="T5" fmla="*/ 568 h 572"/>
                <a:gd name="T6" fmla="*/ 79 w 703"/>
                <a:gd name="T7" fmla="*/ 460 h 572"/>
                <a:gd name="T8" fmla="*/ 207 w 703"/>
                <a:gd name="T9" fmla="*/ 350 h 572"/>
                <a:gd name="T10" fmla="*/ 112 w 703"/>
                <a:gd name="T11" fmla="*/ 218 h 572"/>
                <a:gd name="T12" fmla="*/ 17 w 703"/>
                <a:gd name="T13" fmla="*/ 75 h 572"/>
                <a:gd name="T14" fmla="*/ 82 w 703"/>
                <a:gd name="T15" fmla="*/ 129 h 572"/>
                <a:gd name="T16" fmla="*/ 76 w 703"/>
                <a:gd name="T17" fmla="*/ 24 h 572"/>
                <a:gd name="T18" fmla="*/ 112 w 703"/>
                <a:gd name="T19" fmla="*/ 8 h 572"/>
                <a:gd name="T20" fmla="*/ 317 w 703"/>
                <a:gd name="T21" fmla="*/ 245 h 572"/>
                <a:gd name="T22" fmla="*/ 381 w 703"/>
                <a:gd name="T23" fmla="*/ 208 h 572"/>
                <a:gd name="T24" fmla="*/ 400 w 703"/>
                <a:gd name="T25" fmla="*/ 75 h 572"/>
                <a:gd name="T26" fmla="*/ 300 w 703"/>
                <a:gd name="T27" fmla="*/ 32 h 572"/>
                <a:gd name="T28" fmla="*/ 563 w 703"/>
                <a:gd name="T29" fmla="*/ 80 h 572"/>
                <a:gd name="T30" fmla="*/ 609 w 703"/>
                <a:gd name="T31" fmla="*/ 172 h 572"/>
                <a:gd name="T32" fmla="*/ 695 w 703"/>
                <a:gd name="T33" fmla="*/ 219 h 572"/>
                <a:gd name="T34" fmla="*/ 611 w 703"/>
                <a:gd name="T35" fmla="*/ 324 h 572"/>
                <a:gd name="T36" fmla="*/ 557 w 703"/>
                <a:gd name="T37" fmla="*/ 265 h 572"/>
                <a:gd name="T38" fmla="*/ 439 w 703"/>
                <a:gd name="T39" fmla="*/ 265 h 572"/>
                <a:gd name="T40" fmla="*/ 402 w 703"/>
                <a:gd name="T41" fmla="*/ 330 h 572"/>
                <a:gd name="T42" fmla="*/ 555 w 703"/>
                <a:gd name="T43" fmla="*/ 556 h 572"/>
                <a:gd name="T44" fmla="*/ 338 w 703"/>
                <a:gd name="T45" fmla="*/ 392 h 572"/>
                <a:gd name="T46" fmla="*/ 545 w 703"/>
                <a:gd name="T47" fmla="*/ 546 h 572"/>
                <a:gd name="T48" fmla="*/ 387 w 703"/>
                <a:gd name="T49" fmla="*/ 336 h 572"/>
                <a:gd name="T50" fmla="*/ 425 w 703"/>
                <a:gd name="T51" fmla="*/ 276 h 572"/>
                <a:gd name="T52" fmla="*/ 423 w 703"/>
                <a:gd name="T53" fmla="*/ 265 h 572"/>
                <a:gd name="T54" fmla="*/ 560 w 703"/>
                <a:gd name="T55" fmla="*/ 217 h 572"/>
                <a:gd name="T56" fmla="*/ 606 w 703"/>
                <a:gd name="T57" fmla="*/ 308 h 572"/>
                <a:gd name="T58" fmla="*/ 685 w 703"/>
                <a:gd name="T59" fmla="*/ 229 h 572"/>
                <a:gd name="T60" fmla="*/ 644 w 703"/>
                <a:gd name="T61" fmla="*/ 193 h 572"/>
                <a:gd name="T62" fmla="*/ 594 w 703"/>
                <a:gd name="T63" fmla="*/ 142 h 572"/>
                <a:gd name="T64" fmla="*/ 314 w 703"/>
                <a:gd name="T65" fmla="*/ 28 h 572"/>
                <a:gd name="T66" fmla="*/ 324 w 703"/>
                <a:gd name="T67" fmla="*/ 29 h 572"/>
                <a:gd name="T68" fmla="*/ 414 w 703"/>
                <a:gd name="T69" fmla="*/ 195 h 572"/>
                <a:gd name="T70" fmla="*/ 377 w 703"/>
                <a:gd name="T71" fmla="*/ 222 h 572"/>
                <a:gd name="T72" fmla="*/ 359 w 703"/>
                <a:gd name="T73" fmla="*/ 230 h 572"/>
                <a:gd name="T74" fmla="*/ 200 w 703"/>
                <a:gd name="T75" fmla="*/ 148 h 572"/>
                <a:gd name="T76" fmla="*/ 112 w 703"/>
                <a:gd name="T77" fmla="*/ 22 h 572"/>
                <a:gd name="T78" fmla="*/ 131 w 703"/>
                <a:gd name="T79" fmla="*/ 132 h 572"/>
                <a:gd name="T80" fmla="*/ 22 w 703"/>
                <a:gd name="T81" fmla="*/ 95 h 572"/>
                <a:gd name="T82" fmla="*/ 140 w 703"/>
                <a:gd name="T83" fmla="*/ 199 h 572"/>
                <a:gd name="T84" fmla="*/ 255 w 703"/>
                <a:gd name="T85" fmla="*/ 318 h 572"/>
                <a:gd name="T86" fmla="*/ 98 w 703"/>
                <a:gd name="T87" fmla="*/ 464 h 572"/>
                <a:gd name="T88" fmla="*/ 142 w 703"/>
                <a:gd name="T89" fmla="*/ 533 h 572"/>
                <a:gd name="T90" fmla="*/ 178 w 703"/>
                <a:gd name="T91" fmla="*/ 557 h 572"/>
                <a:gd name="T92" fmla="*/ 299 w 703"/>
                <a:gd name="T93" fmla="*/ 417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3" h="572">
                  <a:moveTo>
                    <a:pt x="518" y="572"/>
                  </a:moveTo>
                  <a:cubicBezTo>
                    <a:pt x="505" y="572"/>
                    <a:pt x="494" y="568"/>
                    <a:pt x="486" y="559"/>
                  </a:cubicBezTo>
                  <a:cubicBezTo>
                    <a:pt x="333" y="406"/>
                    <a:pt x="333" y="406"/>
                    <a:pt x="333" y="406"/>
                  </a:cubicBezTo>
                  <a:cubicBezTo>
                    <a:pt x="324" y="414"/>
                    <a:pt x="316" y="421"/>
                    <a:pt x="308" y="428"/>
                  </a:cubicBezTo>
                  <a:cubicBezTo>
                    <a:pt x="296" y="438"/>
                    <a:pt x="285" y="448"/>
                    <a:pt x="272" y="461"/>
                  </a:cubicBezTo>
                  <a:cubicBezTo>
                    <a:pt x="252" y="481"/>
                    <a:pt x="216" y="530"/>
                    <a:pt x="198" y="553"/>
                  </a:cubicBezTo>
                  <a:cubicBezTo>
                    <a:pt x="190" y="565"/>
                    <a:pt x="188" y="567"/>
                    <a:pt x="187" y="568"/>
                  </a:cubicBezTo>
                  <a:cubicBezTo>
                    <a:pt x="184" y="571"/>
                    <a:pt x="177" y="572"/>
                    <a:pt x="172" y="572"/>
                  </a:cubicBezTo>
                  <a:cubicBezTo>
                    <a:pt x="167" y="572"/>
                    <a:pt x="160" y="571"/>
                    <a:pt x="157" y="568"/>
                  </a:cubicBezTo>
                  <a:cubicBezTo>
                    <a:pt x="155" y="566"/>
                    <a:pt x="145" y="556"/>
                    <a:pt x="132" y="543"/>
                  </a:cubicBezTo>
                  <a:cubicBezTo>
                    <a:pt x="132" y="543"/>
                    <a:pt x="83" y="494"/>
                    <a:pt x="79" y="490"/>
                  </a:cubicBezTo>
                  <a:cubicBezTo>
                    <a:pt x="74" y="484"/>
                    <a:pt x="73" y="466"/>
                    <a:pt x="79" y="460"/>
                  </a:cubicBezTo>
                  <a:cubicBezTo>
                    <a:pt x="80" y="459"/>
                    <a:pt x="82" y="457"/>
                    <a:pt x="90" y="452"/>
                  </a:cubicBezTo>
                  <a:cubicBezTo>
                    <a:pt x="108" y="441"/>
                    <a:pt x="144" y="418"/>
                    <a:pt x="163" y="398"/>
                  </a:cubicBezTo>
                  <a:cubicBezTo>
                    <a:pt x="176" y="385"/>
                    <a:pt x="191" y="368"/>
                    <a:pt x="207" y="350"/>
                  </a:cubicBezTo>
                  <a:cubicBezTo>
                    <a:pt x="218" y="338"/>
                    <a:pt x="229" y="325"/>
                    <a:pt x="240" y="314"/>
                  </a:cubicBezTo>
                  <a:cubicBezTo>
                    <a:pt x="140" y="214"/>
                    <a:pt x="140" y="214"/>
                    <a:pt x="140" y="214"/>
                  </a:cubicBezTo>
                  <a:cubicBezTo>
                    <a:pt x="131" y="216"/>
                    <a:pt x="121" y="218"/>
                    <a:pt x="112" y="218"/>
                  </a:cubicBezTo>
                  <a:cubicBezTo>
                    <a:pt x="84" y="218"/>
                    <a:pt x="57" y="207"/>
                    <a:pt x="37" y="187"/>
                  </a:cubicBezTo>
                  <a:cubicBezTo>
                    <a:pt x="9" y="159"/>
                    <a:pt x="0" y="118"/>
                    <a:pt x="12" y="80"/>
                  </a:cubicBezTo>
                  <a:cubicBezTo>
                    <a:pt x="13" y="77"/>
                    <a:pt x="15" y="76"/>
                    <a:pt x="17" y="75"/>
                  </a:cubicBezTo>
                  <a:cubicBezTo>
                    <a:pt x="19" y="74"/>
                    <a:pt x="22" y="75"/>
                    <a:pt x="24" y="77"/>
                  </a:cubicBezTo>
                  <a:cubicBezTo>
                    <a:pt x="75" y="128"/>
                    <a:pt x="75" y="128"/>
                    <a:pt x="75" y="128"/>
                  </a:cubicBezTo>
                  <a:cubicBezTo>
                    <a:pt x="76" y="129"/>
                    <a:pt x="78" y="129"/>
                    <a:pt x="82" y="129"/>
                  </a:cubicBezTo>
                  <a:cubicBezTo>
                    <a:pt x="96" y="129"/>
                    <a:pt x="117" y="125"/>
                    <a:pt x="121" y="122"/>
                  </a:cubicBezTo>
                  <a:cubicBezTo>
                    <a:pt x="125" y="115"/>
                    <a:pt x="129" y="83"/>
                    <a:pt x="127" y="76"/>
                  </a:cubicBezTo>
                  <a:cubicBezTo>
                    <a:pt x="76" y="24"/>
                    <a:pt x="76" y="24"/>
                    <a:pt x="76" y="24"/>
                  </a:cubicBezTo>
                  <a:cubicBezTo>
                    <a:pt x="74" y="23"/>
                    <a:pt x="74" y="20"/>
                    <a:pt x="74" y="18"/>
                  </a:cubicBezTo>
                  <a:cubicBezTo>
                    <a:pt x="75" y="15"/>
                    <a:pt x="77" y="14"/>
                    <a:pt x="79" y="13"/>
                  </a:cubicBezTo>
                  <a:cubicBezTo>
                    <a:pt x="89" y="9"/>
                    <a:pt x="101" y="8"/>
                    <a:pt x="112" y="8"/>
                  </a:cubicBezTo>
                  <a:cubicBezTo>
                    <a:pt x="140" y="8"/>
                    <a:pt x="166" y="18"/>
                    <a:pt x="186" y="38"/>
                  </a:cubicBezTo>
                  <a:cubicBezTo>
                    <a:pt x="213" y="65"/>
                    <a:pt x="223" y="104"/>
                    <a:pt x="213" y="141"/>
                  </a:cubicBezTo>
                  <a:cubicBezTo>
                    <a:pt x="317" y="245"/>
                    <a:pt x="317" y="245"/>
                    <a:pt x="317" y="245"/>
                  </a:cubicBezTo>
                  <a:cubicBezTo>
                    <a:pt x="330" y="235"/>
                    <a:pt x="342" y="226"/>
                    <a:pt x="351" y="219"/>
                  </a:cubicBezTo>
                  <a:cubicBezTo>
                    <a:pt x="356" y="215"/>
                    <a:pt x="360" y="212"/>
                    <a:pt x="362" y="211"/>
                  </a:cubicBezTo>
                  <a:cubicBezTo>
                    <a:pt x="368" y="206"/>
                    <a:pt x="375" y="205"/>
                    <a:pt x="381" y="208"/>
                  </a:cubicBezTo>
                  <a:cubicBezTo>
                    <a:pt x="387" y="203"/>
                    <a:pt x="387" y="203"/>
                    <a:pt x="387" y="203"/>
                  </a:cubicBezTo>
                  <a:cubicBezTo>
                    <a:pt x="404" y="185"/>
                    <a:pt x="404" y="185"/>
                    <a:pt x="404" y="185"/>
                  </a:cubicBezTo>
                  <a:cubicBezTo>
                    <a:pt x="424" y="165"/>
                    <a:pt x="450" y="125"/>
                    <a:pt x="400" y="75"/>
                  </a:cubicBezTo>
                  <a:cubicBezTo>
                    <a:pt x="369" y="45"/>
                    <a:pt x="332" y="43"/>
                    <a:pt x="324" y="43"/>
                  </a:cubicBezTo>
                  <a:cubicBezTo>
                    <a:pt x="321" y="43"/>
                    <a:pt x="319" y="43"/>
                    <a:pt x="318" y="43"/>
                  </a:cubicBezTo>
                  <a:cubicBezTo>
                    <a:pt x="310" y="45"/>
                    <a:pt x="302" y="40"/>
                    <a:pt x="300" y="32"/>
                  </a:cubicBezTo>
                  <a:cubicBezTo>
                    <a:pt x="299" y="25"/>
                    <a:pt x="301" y="19"/>
                    <a:pt x="307" y="16"/>
                  </a:cubicBezTo>
                  <a:cubicBezTo>
                    <a:pt x="325" y="6"/>
                    <a:pt x="354" y="0"/>
                    <a:pt x="383" y="0"/>
                  </a:cubicBezTo>
                  <a:cubicBezTo>
                    <a:pt x="429" y="0"/>
                    <a:pt x="497" y="14"/>
                    <a:pt x="563" y="80"/>
                  </a:cubicBezTo>
                  <a:cubicBezTo>
                    <a:pt x="593" y="110"/>
                    <a:pt x="606" y="127"/>
                    <a:pt x="608" y="140"/>
                  </a:cubicBezTo>
                  <a:cubicBezTo>
                    <a:pt x="609" y="146"/>
                    <a:pt x="608" y="152"/>
                    <a:pt x="608" y="157"/>
                  </a:cubicBezTo>
                  <a:cubicBezTo>
                    <a:pt x="607" y="164"/>
                    <a:pt x="607" y="169"/>
                    <a:pt x="609" y="172"/>
                  </a:cubicBezTo>
                  <a:cubicBezTo>
                    <a:pt x="617" y="179"/>
                    <a:pt x="627" y="181"/>
                    <a:pt x="642" y="179"/>
                  </a:cubicBezTo>
                  <a:cubicBezTo>
                    <a:pt x="649" y="178"/>
                    <a:pt x="657" y="181"/>
                    <a:pt x="662" y="186"/>
                  </a:cubicBezTo>
                  <a:cubicBezTo>
                    <a:pt x="695" y="219"/>
                    <a:pt x="695" y="219"/>
                    <a:pt x="695" y="219"/>
                  </a:cubicBezTo>
                  <a:cubicBezTo>
                    <a:pt x="703" y="227"/>
                    <a:pt x="703" y="240"/>
                    <a:pt x="695" y="249"/>
                  </a:cubicBezTo>
                  <a:cubicBezTo>
                    <a:pt x="626" y="318"/>
                    <a:pt x="626" y="318"/>
                    <a:pt x="626" y="318"/>
                  </a:cubicBezTo>
                  <a:cubicBezTo>
                    <a:pt x="622" y="322"/>
                    <a:pt x="616" y="324"/>
                    <a:pt x="611" y="324"/>
                  </a:cubicBezTo>
                  <a:cubicBezTo>
                    <a:pt x="605" y="324"/>
                    <a:pt x="600" y="322"/>
                    <a:pt x="596" y="318"/>
                  </a:cubicBezTo>
                  <a:cubicBezTo>
                    <a:pt x="563" y="285"/>
                    <a:pt x="563" y="285"/>
                    <a:pt x="563" y="285"/>
                  </a:cubicBezTo>
                  <a:cubicBezTo>
                    <a:pt x="558" y="280"/>
                    <a:pt x="556" y="273"/>
                    <a:pt x="557" y="265"/>
                  </a:cubicBezTo>
                  <a:cubicBezTo>
                    <a:pt x="561" y="247"/>
                    <a:pt x="558" y="235"/>
                    <a:pt x="550" y="227"/>
                  </a:cubicBezTo>
                  <a:cubicBezTo>
                    <a:pt x="537" y="214"/>
                    <a:pt x="528" y="210"/>
                    <a:pt x="512" y="212"/>
                  </a:cubicBezTo>
                  <a:cubicBezTo>
                    <a:pt x="498" y="214"/>
                    <a:pt x="471" y="234"/>
                    <a:pt x="439" y="265"/>
                  </a:cubicBezTo>
                  <a:cubicBezTo>
                    <a:pt x="442" y="272"/>
                    <a:pt x="442" y="279"/>
                    <a:pt x="436" y="285"/>
                  </a:cubicBezTo>
                  <a:cubicBezTo>
                    <a:pt x="435" y="287"/>
                    <a:pt x="432" y="291"/>
                    <a:pt x="428" y="296"/>
                  </a:cubicBezTo>
                  <a:cubicBezTo>
                    <a:pt x="421" y="305"/>
                    <a:pt x="412" y="317"/>
                    <a:pt x="402" y="330"/>
                  </a:cubicBezTo>
                  <a:cubicBezTo>
                    <a:pt x="559" y="487"/>
                    <a:pt x="559" y="487"/>
                    <a:pt x="559" y="487"/>
                  </a:cubicBezTo>
                  <a:cubicBezTo>
                    <a:pt x="567" y="496"/>
                    <a:pt x="572" y="508"/>
                    <a:pt x="571" y="521"/>
                  </a:cubicBezTo>
                  <a:cubicBezTo>
                    <a:pt x="570" y="534"/>
                    <a:pt x="565" y="546"/>
                    <a:pt x="555" y="556"/>
                  </a:cubicBezTo>
                  <a:cubicBezTo>
                    <a:pt x="545" y="566"/>
                    <a:pt x="531" y="572"/>
                    <a:pt x="518" y="572"/>
                  </a:cubicBezTo>
                  <a:close/>
                  <a:moveTo>
                    <a:pt x="333" y="390"/>
                  </a:moveTo>
                  <a:cubicBezTo>
                    <a:pt x="335" y="390"/>
                    <a:pt x="337" y="390"/>
                    <a:pt x="338" y="392"/>
                  </a:cubicBezTo>
                  <a:cubicBezTo>
                    <a:pt x="496" y="550"/>
                    <a:pt x="496" y="550"/>
                    <a:pt x="496" y="550"/>
                  </a:cubicBezTo>
                  <a:cubicBezTo>
                    <a:pt x="502" y="555"/>
                    <a:pt x="509" y="558"/>
                    <a:pt x="518" y="558"/>
                  </a:cubicBezTo>
                  <a:cubicBezTo>
                    <a:pt x="527" y="558"/>
                    <a:pt x="538" y="554"/>
                    <a:pt x="545" y="546"/>
                  </a:cubicBezTo>
                  <a:cubicBezTo>
                    <a:pt x="552" y="539"/>
                    <a:pt x="557" y="530"/>
                    <a:pt x="557" y="520"/>
                  </a:cubicBezTo>
                  <a:cubicBezTo>
                    <a:pt x="558" y="511"/>
                    <a:pt x="555" y="503"/>
                    <a:pt x="549" y="497"/>
                  </a:cubicBezTo>
                  <a:cubicBezTo>
                    <a:pt x="387" y="336"/>
                    <a:pt x="387" y="336"/>
                    <a:pt x="387" y="336"/>
                  </a:cubicBezTo>
                  <a:cubicBezTo>
                    <a:pt x="385" y="333"/>
                    <a:pt x="385" y="329"/>
                    <a:pt x="387" y="326"/>
                  </a:cubicBezTo>
                  <a:cubicBezTo>
                    <a:pt x="399" y="312"/>
                    <a:pt x="409" y="297"/>
                    <a:pt x="416" y="288"/>
                  </a:cubicBezTo>
                  <a:cubicBezTo>
                    <a:pt x="421" y="282"/>
                    <a:pt x="424" y="278"/>
                    <a:pt x="425" y="276"/>
                  </a:cubicBezTo>
                  <a:cubicBezTo>
                    <a:pt x="428" y="274"/>
                    <a:pt x="428" y="272"/>
                    <a:pt x="425" y="270"/>
                  </a:cubicBezTo>
                  <a:cubicBezTo>
                    <a:pt x="425" y="270"/>
                    <a:pt x="425" y="269"/>
                    <a:pt x="425" y="269"/>
                  </a:cubicBezTo>
                  <a:cubicBezTo>
                    <a:pt x="423" y="268"/>
                    <a:pt x="423" y="267"/>
                    <a:pt x="423" y="265"/>
                  </a:cubicBezTo>
                  <a:cubicBezTo>
                    <a:pt x="422" y="263"/>
                    <a:pt x="423" y="261"/>
                    <a:pt x="425" y="259"/>
                  </a:cubicBezTo>
                  <a:cubicBezTo>
                    <a:pt x="451" y="233"/>
                    <a:pt x="487" y="201"/>
                    <a:pt x="511" y="198"/>
                  </a:cubicBezTo>
                  <a:cubicBezTo>
                    <a:pt x="534" y="196"/>
                    <a:pt x="547" y="204"/>
                    <a:pt x="560" y="217"/>
                  </a:cubicBezTo>
                  <a:cubicBezTo>
                    <a:pt x="571" y="228"/>
                    <a:pt x="575" y="245"/>
                    <a:pt x="571" y="267"/>
                  </a:cubicBezTo>
                  <a:cubicBezTo>
                    <a:pt x="571" y="269"/>
                    <a:pt x="570" y="273"/>
                    <a:pt x="573" y="275"/>
                  </a:cubicBezTo>
                  <a:cubicBezTo>
                    <a:pt x="606" y="308"/>
                    <a:pt x="606" y="308"/>
                    <a:pt x="606" y="308"/>
                  </a:cubicBezTo>
                  <a:cubicBezTo>
                    <a:pt x="608" y="310"/>
                    <a:pt x="613" y="310"/>
                    <a:pt x="616" y="308"/>
                  </a:cubicBezTo>
                  <a:cubicBezTo>
                    <a:pt x="685" y="239"/>
                    <a:pt x="685" y="239"/>
                    <a:pt x="685" y="239"/>
                  </a:cubicBezTo>
                  <a:cubicBezTo>
                    <a:pt x="687" y="236"/>
                    <a:pt x="687" y="232"/>
                    <a:pt x="685" y="229"/>
                  </a:cubicBezTo>
                  <a:cubicBezTo>
                    <a:pt x="652" y="196"/>
                    <a:pt x="652" y="196"/>
                    <a:pt x="652" y="196"/>
                  </a:cubicBezTo>
                  <a:cubicBezTo>
                    <a:pt x="650" y="194"/>
                    <a:pt x="647" y="193"/>
                    <a:pt x="645" y="193"/>
                  </a:cubicBezTo>
                  <a:cubicBezTo>
                    <a:pt x="645" y="193"/>
                    <a:pt x="644" y="193"/>
                    <a:pt x="644" y="193"/>
                  </a:cubicBezTo>
                  <a:cubicBezTo>
                    <a:pt x="624" y="196"/>
                    <a:pt x="610" y="192"/>
                    <a:pt x="600" y="182"/>
                  </a:cubicBezTo>
                  <a:cubicBezTo>
                    <a:pt x="592" y="174"/>
                    <a:pt x="593" y="164"/>
                    <a:pt x="594" y="155"/>
                  </a:cubicBezTo>
                  <a:cubicBezTo>
                    <a:pt x="594" y="151"/>
                    <a:pt x="595" y="146"/>
                    <a:pt x="594" y="142"/>
                  </a:cubicBezTo>
                  <a:cubicBezTo>
                    <a:pt x="592" y="129"/>
                    <a:pt x="563" y="100"/>
                    <a:pt x="553" y="90"/>
                  </a:cubicBezTo>
                  <a:cubicBezTo>
                    <a:pt x="490" y="27"/>
                    <a:pt x="426" y="14"/>
                    <a:pt x="383" y="14"/>
                  </a:cubicBezTo>
                  <a:cubicBezTo>
                    <a:pt x="351" y="14"/>
                    <a:pt x="326" y="21"/>
                    <a:pt x="314" y="28"/>
                  </a:cubicBezTo>
                  <a:cubicBezTo>
                    <a:pt x="314" y="28"/>
                    <a:pt x="314" y="29"/>
                    <a:pt x="314" y="29"/>
                  </a:cubicBezTo>
                  <a:cubicBezTo>
                    <a:pt x="315" y="30"/>
                    <a:pt x="315" y="30"/>
                    <a:pt x="315" y="30"/>
                  </a:cubicBezTo>
                  <a:cubicBezTo>
                    <a:pt x="318" y="29"/>
                    <a:pt x="321" y="29"/>
                    <a:pt x="324" y="29"/>
                  </a:cubicBezTo>
                  <a:cubicBezTo>
                    <a:pt x="333" y="29"/>
                    <a:pt x="375" y="31"/>
                    <a:pt x="410" y="65"/>
                  </a:cubicBezTo>
                  <a:cubicBezTo>
                    <a:pt x="435" y="90"/>
                    <a:pt x="446" y="116"/>
                    <a:pt x="442" y="143"/>
                  </a:cubicBezTo>
                  <a:cubicBezTo>
                    <a:pt x="439" y="168"/>
                    <a:pt x="423" y="186"/>
                    <a:pt x="414" y="195"/>
                  </a:cubicBezTo>
                  <a:cubicBezTo>
                    <a:pt x="396" y="213"/>
                    <a:pt x="396" y="213"/>
                    <a:pt x="396" y="213"/>
                  </a:cubicBezTo>
                  <a:cubicBezTo>
                    <a:pt x="387" y="222"/>
                    <a:pt x="387" y="222"/>
                    <a:pt x="387" y="222"/>
                  </a:cubicBezTo>
                  <a:cubicBezTo>
                    <a:pt x="384" y="224"/>
                    <a:pt x="380" y="224"/>
                    <a:pt x="377" y="222"/>
                  </a:cubicBezTo>
                  <a:cubicBezTo>
                    <a:pt x="376" y="221"/>
                    <a:pt x="375" y="220"/>
                    <a:pt x="374" y="220"/>
                  </a:cubicBezTo>
                  <a:cubicBezTo>
                    <a:pt x="373" y="220"/>
                    <a:pt x="372" y="220"/>
                    <a:pt x="371" y="222"/>
                  </a:cubicBezTo>
                  <a:cubicBezTo>
                    <a:pt x="369" y="223"/>
                    <a:pt x="365" y="226"/>
                    <a:pt x="359" y="230"/>
                  </a:cubicBezTo>
                  <a:cubicBezTo>
                    <a:pt x="350" y="237"/>
                    <a:pt x="336" y="248"/>
                    <a:pt x="321" y="260"/>
                  </a:cubicBezTo>
                  <a:cubicBezTo>
                    <a:pt x="318" y="262"/>
                    <a:pt x="314" y="262"/>
                    <a:pt x="311" y="260"/>
                  </a:cubicBezTo>
                  <a:cubicBezTo>
                    <a:pt x="200" y="148"/>
                    <a:pt x="200" y="148"/>
                    <a:pt x="200" y="148"/>
                  </a:cubicBezTo>
                  <a:cubicBezTo>
                    <a:pt x="198" y="146"/>
                    <a:pt x="197" y="144"/>
                    <a:pt x="198" y="141"/>
                  </a:cubicBezTo>
                  <a:cubicBezTo>
                    <a:pt x="209" y="108"/>
                    <a:pt x="201" y="73"/>
                    <a:pt x="176" y="48"/>
                  </a:cubicBezTo>
                  <a:cubicBezTo>
                    <a:pt x="159" y="31"/>
                    <a:pt x="136" y="22"/>
                    <a:pt x="112" y="22"/>
                  </a:cubicBezTo>
                  <a:cubicBezTo>
                    <a:pt x="106" y="22"/>
                    <a:pt x="100" y="22"/>
                    <a:pt x="95" y="23"/>
                  </a:cubicBezTo>
                  <a:cubicBezTo>
                    <a:pt x="138" y="66"/>
                    <a:pt x="138" y="66"/>
                    <a:pt x="138" y="66"/>
                  </a:cubicBezTo>
                  <a:cubicBezTo>
                    <a:pt x="147" y="75"/>
                    <a:pt x="138" y="125"/>
                    <a:pt x="131" y="132"/>
                  </a:cubicBezTo>
                  <a:cubicBezTo>
                    <a:pt x="124" y="139"/>
                    <a:pt x="95" y="143"/>
                    <a:pt x="82" y="143"/>
                  </a:cubicBezTo>
                  <a:cubicBezTo>
                    <a:pt x="73" y="143"/>
                    <a:pt x="69" y="142"/>
                    <a:pt x="66" y="139"/>
                  </a:cubicBezTo>
                  <a:cubicBezTo>
                    <a:pt x="22" y="95"/>
                    <a:pt x="22" y="95"/>
                    <a:pt x="22" y="95"/>
                  </a:cubicBezTo>
                  <a:cubicBezTo>
                    <a:pt x="17" y="125"/>
                    <a:pt x="26" y="155"/>
                    <a:pt x="47" y="177"/>
                  </a:cubicBezTo>
                  <a:cubicBezTo>
                    <a:pt x="65" y="194"/>
                    <a:pt x="87" y="204"/>
                    <a:pt x="112" y="204"/>
                  </a:cubicBezTo>
                  <a:cubicBezTo>
                    <a:pt x="121" y="204"/>
                    <a:pt x="131" y="202"/>
                    <a:pt x="140" y="199"/>
                  </a:cubicBezTo>
                  <a:cubicBezTo>
                    <a:pt x="143" y="198"/>
                    <a:pt x="145" y="199"/>
                    <a:pt x="147" y="201"/>
                  </a:cubicBezTo>
                  <a:cubicBezTo>
                    <a:pt x="255" y="308"/>
                    <a:pt x="255" y="308"/>
                    <a:pt x="255" y="308"/>
                  </a:cubicBezTo>
                  <a:cubicBezTo>
                    <a:pt x="258" y="311"/>
                    <a:pt x="258" y="315"/>
                    <a:pt x="255" y="318"/>
                  </a:cubicBezTo>
                  <a:cubicBezTo>
                    <a:pt x="243" y="331"/>
                    <a:pt x="230" y="346"/>
                    <a:pt x="217" y="360"/>
                  </a:cubicBezTo>
                  <a:cubicBezTo>
                    <a:pt x="201" y="378"/>
                    <a:pt x="186" y="395"/>
                    <a:pt x="173" y="408"/>
                  </a:cubicBezTo>
                  <a:cubicBezTo>
                    <a:pt x="152" y="428"/>
                    <a:pt x="116" y="452"/>
                    <a:pt x="98" y="464"/>
                  </a:cubicBezTo>
                  <a:cubicBezTo>
                    <a:pt x="95" y="466"/>
                    <a:pt x="91" y="468"/>
                    <a:pt x="89" y="469"/>
                  </a:cubicBezTo>
                  <a:cubicBezTo>
                    <a:pt x="89" y="472"/>
                    <a:pt x="89" y="479"/>
                    <a:pt x="90" y="481"/>
                  </a:cubicBezTo>
                  <a:cubicBezTo>
                    <a:pt x="95" y="486"/>
                    <a:pt x="142" y="533"/>
                    <a:pt x="142" y="533"/>
                  </a:cubicBezTo>
                  <a:cubicBezTo>
                    <a:pt x="154" y="545"/>
                    <a:pt x="164" y="555"/>
                    <a:pt x="166" y="557"/>
                  </a:cubicBezTo>
                  <a:cubicBezTo>
                    <a:pt x="167" y="558"/>
                    <a:pt x="169" y="558"/>
                    <a:pt x="172" y="558"/>
                  </a:cubicBezTo>
                  <a:cubicBezTo>
                    <a:pt x="175" y="558"/>
                    <a:pt x="177" y="558"/>
                    <a:pt x="178" y="557"/>
                  </a:cubicBezTo>
                  <a:cubicBezTo>
                    <a:pt x="179" y="556"/>
                    <a:pt x="183" y="551"/>
                    <a:pt x="187" y="545"/>
                  </a:cubicBezTo>
                  <a:cubicBezTo>
                    <a:pt x="204" y="521"/>
                    <a:pt x="241" y="472"/>
                    <a:pt x="262" y="451"/>
                  </a:cubicBezTo>
                  <a:cubicBezTo>
                    <a:pt x="275" y="438"/>
                    <a:pt x="287" y="428"/>
                    <a:pt x="299" y="417"/>
                  </a:cubicBezTo>
                  <a:cubicBezTo>
                    <a:pt x="309" y="409"/>
                    <a:pt x="318" y="401"/>
                    <a:pt x="329" y="392"/>
                  </a:cubicBezTo>
                  <a:cubicBezTo>
                    <a:pt x="330" y="390"/>
                    <a:pt x="332" y="390"/>
                    <a:pt x="333" y="39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a:extLst>
              <a:ext uri="{FF2B5EF4-FFF2-40B4-BE49-F238E27FC236}">
                <a16:creationId xmlns:a16="http://schemas.microsoft.com/office/drawing/2014/main" id="{EEC8B3BA-0463-8447-B5AF-CBC854735B0D}"/>
              </a:ext>
            </a:extLst>
          </p:cNvPr>
          <p:cNvGrpSpPr/>
          <p:nvPr/>
        </p:nvGrpSpPr>
        <p:grpSpPr>
          <a:xfrm>
            <a:off x="7470349" y="5289368"/>
            <a:ext cx="1094400" cy="1094400"/>
            <a:chOff x="6765592" y="5289368"/>
            <a:chExt cx="1094400" cy="1094400"/>
          </a:xfrm>
        </p:grpSpPr>
        <p:sp>
          <p:nvSpPr>
            <p:cNvPr id="100" name="Shape 100"/>
            <p:cNvSpPr/>
            <p:nvPr/>
          </p:nvSpPr>
          <p:spPr>
            <a:xfrm>
              <a:off x="6765592" y="5289368"/>
              <a:ext cx="1094400" cy="1094400"/>
            </a:xfrm>
            <a:prstGeom prst="ellipse">
              <a:avLst/>
            </a:prstGeom>
            <a:solidFill>
              <a:schemeClr val="accent1"/>
            </a:solidFill>
            <a:ln w="9525" cap="flat" cmpd="sng">
              <a:solidFill>
                <a:srgbClr val="FFFFFF"/>
              </a:solidFill>
              <a:prstDash val="solid"/>
              <a:round/>
              <a:headEnd type="none" w="med" len="med"/>
              <a:tailEnd type="none" w="med" len="med"/>
            </a:ln>
          </p:spPr>
          <p:txBody>
            <a:bodyPr lIns="121900" tIns="121900" rIns="121900" bIns="121900" anchor="ctr" anchorCtr="0">
              <a:noAutofit/>
            </a:bodyPr>
            <a:lstStyle/>
            <a:p>
              <a:endParaRPr sz="2400" dirty="0">
                <a:latin typeface="+mj-lt"/>
                <a:ea typeface="Raleway"/>
                <a:cs typeface="Raleway"/>
                <a:sym typeface="Raleway"/>
              </a:endParaRPr>
            </a:p>
          </p:txBody>
        </p:sp>
        <p:sp>
          <p:nvSpPr>
            <p:cNvPr id="33" name="Freeform 34">
              <a:extLst>
                <a:ext uri="{FF2B5EF4-FFF2-40B4-BE49-F238E27FC236}">
                  <a16:creationId xmlns:a16="http://schemas.microsoft.com/office/drawing/2014/main" id="{39AC4A63-2BD3-B24A-98F7-4281465390F3}"/>
                </a:ext>
              </a:extLst>
            </p:cNvPr>
            <p:cNvSpPr>
              <a:spLocks noEditPoints="1"/>
            </p:cNvSpPr>
            <p:nvPr/>
          </p:nvSpPr>
          <p:spPr bwMode="auto">
            <a:xfrm>
              <a:off x="6974356" y="5494111"/>
              <a:ext cx="746697" cy="559704"/>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 name="Group 8">
            <a:extLst>
              <a:ext uri="{FF2B5EF4-FFF2-40B4-BE49-F238E27FC236}">
                <a16:creationId xmlns:a16="http://schemas.microsoft.com/office/drawing/2014/main" id="{376FB3A1-63CC-FD4B-BF3F-A1168E8DDC4F}"/>
              </a:ext>
            </a:extLst>
          </p:cNvPr>
          <p:cNvGrpSpPr/>
          <p:nvPr/>
        </p:nvGrpSpPr>
        <p:grpSpPr>
          <a:xfrm>
            <a:off x="5175485" y="5289369"/>
            <a:ext cx="1094400" cy="1094399"/>
            <a:chOff x="4770075" y="5289369"/>
            <a:chExt cx="1094400" cy="1094399"/>
          </a:xfrm>
        </p:grpSpPr>
        <p:sp>
          <p:nvSpPr>
            <p:cNvPr id="97" name="Shape 97"/>
            <p:cNvSpPr/>
            <p:nvPr/>
          </p:nvSpPr>
          <p:spPr>
            <a:xfrm>
              <a:off x="4770075" y="5289369"/>
              <a:ext cx="1094400" cy="1094399"/>
            </a:xfrm>
            <a:prstGeom prst="ellipse">
              <a:avLst/>
            </a:prstGeom>
            <a:solidFill>
              <a:schemeClr val="accent1"/>
            </a:solidFill>
            <a:ln w="9525" cap="flat" cmpd="sng">
              <a:solidFill>
                <a:srgbClr val="FFFFFF"/>
              </a:solidFill>
              <a:prstDash val="solid"/>
              <a:round/>
              <a:headEnd type="none" w="med" len="med"/>
              <a:tailEnd type="none" w="med" len="med"/>
            </a:ln>
          </p:spPr>
          <p:txBody>
            <a:bodyPr lIns="121900" tIns="121900" rIns="121900" bIns="121900" anchor="ctr" anchorCtr="0">
              <a:noAutofit/>
            </a:bodyPr>
            <a:lstStyle/>
            <a:p>
              <a:endParaRPr sz="2400" dirty="0">
                <a:latin typeface="+mj-lt"/>
                <a:ea typeface="Raleway"/>
                <a:cs typeface="Raleway"/>
                <a:sym typeface="Raleway"/>
              </a:endParaRPr>
            </a:p>
          </p:txBody>
        </p:sp>
        <p:grpSp>
          <p:nvGrpSpPr>
            <p:cNvPr id="36" name="Group 35">
              <a:extLst>
                <a:ext uri="{FF2B5EF4-FFF2-40B4-BE49-F238E27FC236}">
                  <a16:creationId xmlns:a16="http://schemas.microsoft.com/office/drawing/2014/main" id="{D9D68407-1FEC-C14D-9F67-75EA524A34A5}"/>
                </a:ext>
              </a:extLst>
            </p:cNvPr>
            <p:cNvGrpSpPr/>
            <p:nvPr/>
          </p:nvGrpSpPr>
          <p:grpSpPr>
            <a:xfrm>
              <a:off x="5075868" y="5585685"/>
              <a:ext cx="479425" cy="481013"/>
              <a:chOff x="6437313" y="2203450"/>
              <a:chExt cx="479425" cy="481013"/>
            </a:xfrm>
            <a:solidFill>
              <a:schemeClr val="bg1"/>
            </a:solidFill>
          </p:grpSpPr>
          <p:sp>
            <p:nvSpPr>
              <p:cNvPr id="37" name="Freeform 45">
                <a:extLst>
                  <a:ext uri="{FF2B5EF4-FFF2-40B4-BE49-F238E27FC236}">
                    <a16:creationId xmlns:a16="http://schemas.microsoft.com/office/drawing/2014/main" id="{75EB0ECB-272B-024C-BC62-C36484D990A7}"/>
                  </a:ext>
                </a:extLst>
              </p:cNvPr>
              <p:cNvSpPr>
                <a:spLocks/>
              </p:cNvSpPr>
              <p:nvPr/>
            </p:nvSpPr>
            <p:spPr bwMode="auto">
              <a:xfrm>
                <a:off x="6748463" y="2203450"/>
                <a:ext cx="168275" cy="173038"/>
              </a:xfrm>
              <a:custGeom>
                <a:avLst/>
                <a:gdLst>
                  <a:gd name="T0" fmla="*/ 4 w 45"/>
                  <a:gd name="T1" fmla="*/ 45 h 46"/>
                  <a:gd name="T2" fmla="*/ 40 w 45"/>
                  <a:gd name="T3" fmla="*/ 8 h 46"/>
                  <a:gd name="T4" fmla="*/ 40 w 45"/>
                  <a:gd name="T5" fmla="*/ 32 h 46"/>
                  <a:gd name="T6" fmla="*/ 43 w 45"/>
                  <a:gd name="T7" fmla="*/ 34 h 46"/>
                  <a:gd name="T8" fmla="*/ 45 w 45"/>
                  <a:gd name="T9" fmla="*/ 32 h 46"/>
                  <a:gd name="T10" fmla="*/ 45 w 45"/>
                  <a:gd name="T11" fmla="*/ 2 h 46"/>
                  <a:gd name="T12" fmla="*/ 43 w 45"/>
                  <a:gd name="T13" fmla="*/ 0 h 46"/>
                  <a:gd name="T14" fmla="*/ 13 w 45"/>
                  <a:gd name="T15" fmla="*/ 0 h 46"/>
                  <a:gd name="T16" fmla="*/ 11 w 45"/>
                  <a:gd name="T17" fmla="*/ 2 h 46"/>
                  <a:gd name="T18" fmla="*/ 13 w 45"/>
                  <a:gd name="T19" fmla="*/ 5 h 46"/>
                  <a:gd name="T20" fmla="*/ 37 w 45"/>
                  <a:gd name="T21" fmla="*/ 5 h 46"/>
                  <a:gd name="T22" fmla="*/ 1 w 45"/>
                  <a:gd name="T23" fmla="*/ 41 h 46"/>
                  <a:gd name="T24" fmla="*/ 0 w 45"/>
                  <a:gd name="T25" fmla="*/ 43 h 46"/>
                  <a:gd name="T26" fmla="*/ 1 w 45"/>
                  <a:gd name="T27" fmla="*/ 45 h 46"/>
                  <a:gd name="T28" fmla="*/ 4 w 45"/>
                  <a:gd name="T29"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6">
                    <a:moveTo>
                      <a:pt x="4" y="45"/>
                    </a:moveTo>
                    <a:cubicBezTo>
                      <a:pt x="40" y="8"/>
                      <a:pt x="40" y="8"/>
                      <a:pt x="40" y="8"/>
                    </a:cubicBezTo>
                    <a:cubicBezTo>
                      <a:pt x="40" y="32"/>
                      <a:pt x="40" y="32"/>
                      <a:pt x="40" y="32"/>
                    </a:cubicBezTo>
                    <a:cubicBezTo>
                      <a:pt x="40" y="33"/>
                      <a:pt x="41" y="34"/>
                      <a:pt x="43" y="34"/>
                    </a:cubicBezTo>
                    <a:cubicBezTo>
                      <a:pt x="44" y="34"/>
                      <a:pt x="45" y="33"/>
                      <a:pt x="45" y="32"/>
                    </a:cubicBezTo>
                    <a:cubicBezTo>
                      <a:pt x="45" y="2"/>
                      <a:pt x="45" y="2"/>
                      <a:pt x="45" y="2"/>
                    </a:cubicBezTo>
                    <a:cubicBezTo>
                      <a:pt x="45" y="1"/>
                      <a:pt x="44" y="0"/>
                      <a:pt x="43" y="0"/>
                    </a:cubicBezTo>
                    <a:cubicBezTo>
                      <a:pt x="13" y="0"/>
                      <a:pt x="13" y="0"/>
                      <a:pt x="13" y="0"/>
                    </a:cubicBezTo>
                    <a:cubicBezTo>
                      <a:pt x="12" y="0"/>
                      <a:pt x="11" y="1"/>
                      <a:pt x="11" y="2"/>
                    </a:cubicBezTo>
                    <a:cubicBezTo>
                      <a:pt x="11" y="4"/>
                      <a:pt x="12" y="5"/>
                      <a:pt x="13" y="5"/>
                    </a:cubicBezTo>
                    <a:cubicBezTo>
                      <a:pt x="37" y="5"/>
                      <a:pt x="37" y="5"/>
                      <a:pt x="37" y="5"/>
                    </a:cubicBezTo>
                    <a:cubicBezTo>
                      <a:pt x="1" y="41"/>
                      <a:pt x="1" y="41"/>
                      <a:pt x="1" y="41"/>
                    </a:cubicBezTo>
                    <a:cubicBezTo>
                      <a:pt x="0" y="42"/>
                      <a:pt x="0" y="42"/>
                      <a:pt x="0" y="43"/>
                    </a:cubicBezTo>
                    <a:cubicBezTo>
                      <a:pt x="0" y="44"/>
                      <a:pt x="0" y="44"/>
                      <a:pt x="1" y="45"/>
                    </a:cubicBezTo>
                    <a:cubicBezTo>
                      <a:pt x="1" y="46"/>
                      <a:pt x="3" y="4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46">
                <a:extLst>
                  <a:ext uri="{FF2B5EF4-FFF2-40B4-BE49-F238E27FC236}">
                    <a16:creationId xmlns:a16="http://schemas.microsoft.com/office/drawing/2014/main" id="{1EA9C5DC-8649-924F-A7AA-A8E5449A61E0}"/>
                  </a:ext>
                </a:extLst>
              </p:cNvPr>
              <p:cNvSpPr>
                <a:spLocks/>
              </p:cNvSpPr>
              <p:nvPr/>
            </p:nvSpPr>
            <p:spPr bwMode="auto">
              <a:xfrm>
                <a:off x="6437313" y="2514600"/>
                <a:ext cx="168275" cy="169863"/>
              </a:xfrm>
              <a:custGeom>
                <a:avLst/>
                <a:gdLst>
                  <a:gd name="T0" fmla="*/ 41 w 45"/>
                  <a:gd name="T1" fmla="*/ 1 h 45"/>
                  <a:gd name="T2" fmla="*/ 5 w 45"/>
                  <a:gd name="T3" fmla="*/ 37 h 45"/>
                  <a:gd name="T4" fmla="*/ 5 w 45"/>
                  <a:gd name="T5" fmla="*/ 13 h 45"/>
                  <a:gd name="T6" fmla="*/ 2 w 45"/>
                  <a:gd name="T7" fmla="*/ 11 h 45"/>
                  <a:gd name="T8" fmla="*/ 0 w 45"/>
                  <a:gd name="T9" fmla="*/ 13 h 45"/>
                  <a:gd name="T10" fmla="*/ 0 w 45"/>
                  <a:gd name="T11" fmla="*/ 43 h 45"/>
                  <a:gd name="T12" fmla="*/ 2 w 45"/>
                  <a:gd name="T13" fmla="*/ 45 h 45"/>
                  <a:gd name="T14" fmla="*/ 32 w 45"/>
                  <a:gd name="T15" fmla="*/ 45 h 45"/>
                  <a:gd name="T16" fmla="*/ 34 w 45"/>
                  <a:gd name="T17" fmla="*/ 43 h 45"/>
                  <a:gd name="T18" fmla="*/ 32 w 45"/>
                  <a:gd name="T19" fmla="*/ 41 h 45"/>
                  <a:gd name="T20" fmla="*/ 8 w 45"/>
                  <a:gd name="T21" fmla="*/ 41 h 45"/>
                  <a:gd name="T22" fmla="*/ 44 w 45"/>
                  <a:gd name="T23" fmla="*/ 4 h 45"/>
                  <a:gd name="T24" fmla="*/ 45 w 45"/>
                  <a:gd name="T25" fmla="*/ 2 h 45"/>
                  <a:gd name="T26" fmla="*/ 44 w 45"/>
                  <a:gd name="T27" fmla="*/ 1 h 45"/>
                  <a:gd name="T28" fmla="*/ 41 w 45"/>
                  <a:gd name="T29"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41" y="1"/>
                    </a:moveTo>
                    <a:cubicBezTo>
                      <a:pt x="5" y="37"/>
                      <a:pt x="5" y="37"/>
                      <a:pt x="5" y="37"/>
                    </a:cubicBezTo>
                    <a:cubicBezTo>
                      <a:pt x="5" y="13"/>
                      <a:pt x="5" y="13"/>
                      <a:pt x="5" y="13"/>
                    </a:cubicBezTo>
                    <a:cubicBezTo>
                      <a:pt x="5" y="12"/>
                      <a:pt x="4" y="11"/>
                      <a:pt x="2" y="11"/>
                    </a:cubicBezTo>
                    <a:cubicBezTo>
                      <a:pt x="1" y="11"/>
                      <a:pt x="0" y="12"/>
                      <a:pt x="0" y="13"/>
                    </a:cubicBezTo>
                    <a:cubicBezTo>
                      <a:pt x="0" y="43"/>
                      <a:pt x="0" y="43"/>
                      <a:pt x="0" y="43"/>
                    </a:cubicBezTo>
                    <a:cubicBezTo>
                      <a:pt x="0" y="44"/>
                      <a:pt x="1" y="45"/>
                      <a:pt x="2" y="45"/>
                    </a:cubicBezTo>
                    <a:cubicBezTo>
                      <a:pt x="32" y="45"/>
                      <a:pt x="32" y="45"/>
                      <a:pt x="32" y="45"/>
                    </a:cubicBezTo>
                    <a:cubicBezTo>
                      <a:pt x="33" y="45"/>
                      <a:pt x="34" y="44"/>
                      <a:pt x="34" y="43"/>
                    </a:cubicBezTo>
                    <a:cubicBezTo>
                      <a:pt x="34" y="42"/>
                      <a:pt x="33" y="41"/>
                      <a:pt x="32" y="41"/>
                    </a:cubicBezTo>
                    <a:cubicBezTo>
                      <a:pt x="8" y="41"/>
                      <a:pt x="8" y="41"/>
                      <a:pt x="8" y="41"/>
                    </a:cubicBezTo>
                    <a:cubicBezTo>
                      <a:pt x="44" y="4"/>
                      <a:pt x="44" y="4"/>
                      <a:pt x="44" y="4"/>
                    </a:cubicBezTo>
                    <a:cubicBezTo>
                      <a:pt x="45" y="4"/>
                      <a:pt x="45" y="3"/>
                      <a:pt x="45" y="2"/>
                    </a:cubicBezTo>
                    <a:cubicBezTo>
                      <a:pt x="45" y="2"/>
                      <a:pt x="45" y="1"/>
                      <a:pt x="44" y="1"/>
                    </a:cubicBezTo>
                    <a:cubicBezTo>
                      <a:pt x="44" y="0"/>
                      <a:pt x="42" y="0"/>
                      <a:pt x="4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47">
                <a:extLst>
                  <a:ext uri="{FF2B5EF4-FFF2-40B4-BE49-F238E27FC236}">
                    <a16:creationId xmlns:a16="http://schemas.microsoft.com/office/drawing/2014/main" id="{D48002D6-0CBC-8345-A7E2-7D473493FB34}"/>
                  </a:ext>
                </a:extLst>
              </p:cNvPr>
              <p:cNvSpPr>
                <a:spLocks/>
              </p:cNvSpPr>
              <p:nvPr/>
            </p:nvSpPr>
            <p:spPr bwMode="auto">
              <a:xfrm>
                <a:off x="6748463" y="2514600"/>
                <a:ext cx="168275" cy="169863"/>
              </a:xfrm>
              <a:custGeom>
                <a:avLst/>
                <a:gdLst>
                  <a:gd name="T0" fmla="*/ 43 w 45"/>
                  <a:gd name="T1" fmla="*/ 11 h 45"/>
                  <a:gd name="T2" fmla="*/ 40 w 45"/>
                  <a:gd name="T3" fmla="*/ 13 h 45"/>
                  <a:gd name="T4" fmla="*/ 40 w 45"/>
                  <a:gd name="T5" fmla="*/ 37 h 45"/>
                  <a:gd name="T6" fmla="*/ 4 w 45"/>
                  <a:gd name="T7" fmla="*/ 1 h 45"/>
                  <a:gd name="T8" fmla="*/ 1 w 45"/>
                  <a:gd name="T9" fmla="*/ 1 h 45"/>
                  <a:gd name="T10" fmla="*/ 0 w 45"/>
                  <a:gd name="T11" fmla="*/ 2 h 45"/>
                  <a:gd name="T12" fmla="*/ 1 w 45"/>
                  <a:gd name="T13" fmla="*/ 4 h 45"/>
                  <a:gd name="T14" fmla="*/ 37 w 45"/>
                  <a:gd name="T15" fmla="*/ 41 h 45"/>
                  <a:gd name="T16" fmla="*/ 13 w 45"/>
                  <a:gd name="T17" fmla="*/ 41 h 45"/>
                  <a:gd name="T18" fmla="*/ 11 w 45"/>
                  <a:gd name="T19" fmla="*/ 43 h 45"/>
                  <a:gd name="T20" fmla="*/ 13 w 45"/>
                  <a:gd name="T21" fmla="*/ 45 h 45"/>
                  <a:gd name="T22" fmla="*/ 43 w 45"/>
                  <a:gd name="T23" fmla="*/ 45 h 45"/>
                  <a:gd name="T24" fmla="*/ 45 w 45"/>
                  <a:gd name="T25" fmla="*/ 43 h 45"/>
                  <a:gd name="T26" fmla="*/ 45 w 45"/>
                  <a:gd name="T27" fmla="*/ 13 h 45"/>
                  <a:gd name="T28" fmla="*/ 43 w 45"/>
                  <a:gd name="T29"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43" y="11"/>
                    </a:moveTo>
                    <a:cubicBezTo>
                      <a:pt x="41" y="11"/>
                      <a:pt x="40" y="12"/>
                      <a:pt x="40" y="13"/>
                    </a:cubicBezTo>
                    <a:cubicBezTo>
                      <a:pt x="40" y="37"/>
                      <a:pt x="40" y="37"/>
                      <a:pt x="40" y="37"/>
                    </a:cubicBezTo>
                    <a:cubicBezTo>
                      <a:pt x="4" y="1"/>
                      <a:pt x="4" y="1"/>
                      <a:pt x="4" y="1"/>
                    </a:cubicBezTo>
                    <a:cubicBezTo>
                      <a:pt x="3" y="0"/>
                      <a:pt x="1" y="0"/>
                      <a:pt x="1" y="1"/>
                    </a:cubicBezTo>
                    <a:cubicBezTo>
                      <a:pt x="0" y="1"/>
                      <a:pt x="0" y="2"/>
                      <a:pt x="0" y="2"/>
                    </a:cubicBezTo>
                    <a:cubicBezTo>
                      <a:pt x="0" y="3"/>
                      <a:pt x="0" y="4"/>
                      <a:pt x="1" y="4"/>
                    </a:cubicBezTo>
                    <a:cubicBezTo>
                      <a:pt x="37" y="41"/>
                      <a:pt x="37" y="41"/>
                      <a:pt x="37" y="41"/>
                    </a:cubicBezTo>
                    <a:cubicBezTo>
                      <a:pt x="13" y="41"/>
                      <a:pt x="13" y="41"/>
                      <a:pt x="13" y="41"/>
                    </a:cubicBezTo>
                    <a:cubicBezTo>
                      <a:pt x="12" y="41"/>
                      <a:pt x="11" y="42"/>
                      <a:pt x="11" y="43"/>
                    </a:cubicBezTo>
                    <a:cubicBezTo>
                      <a:pt x="11" y="44"/>
                      <a:pt x="12" y="45"/>
                      <a:pt x="13" y="45"/>
                    </a:cubicBezTo>
                    <a:cubicBezTo>
                      <a:pt x="43" y="45"/>
                      <a:pt x="43" y="45"/>
                      <a:pt x="43" y="45"/>
                    </a:cubicBezTo>
                    <a:cubicBezTo>
                      <a:pt x="44" y="45"/>
                      <a:pt x="45" y="44"/>
                      <a:pt x="45" y="43"/>
                    </a:cubicBezTo>
                    <a:cubicBezTo>
                      <a:pt x="45" y="13"/>
                      <a:pt x="45" y="13"/>
                      <a:pt x="45" y="13"/>
                    </a:cubicBezTo>
                    <a:cubicBezTo>
                      <a:pt x="45" y="12"/>
                      <a:pt x="44" y="11"/>
                      <a:pt x="4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48">
                <a:extLst>
                  <a:ext uri="{FF2B5EF4-FFF2-40B4-BE49-F238E27FC236}">
                    <a16:creationId xmlns:a16="http://schemas.microsoft.com/office/drawing/2014/main" id="{F1498123-D735-6844-B333-CDFF6CD69A6D}"/>
                  </a:ext>
                </a:extLst>
              </p:cNvPr>
              <p:cNvSpPr>
                <a:spLocks/>
              </p:cNvSpPr>
              <p:nvPr/>
            </p:nvSpPr>
            <p:spPr bwMode="auto">
              <a:xfrm>
                <a:off x="6437313" y="2203450"/>
                <a:ext cx="168275" cy="173038"/>
              </a:xfrm>
              <a:custGeom>
                <a:avLst/>
                <a:gdLst>
                  <a:gd name="T0" fmla="*/ 8 w 45"/>
                  <a:gd name="T1" fmla="*/ 5 h 46"/>
                  <a:gd name="T2" fmla="*/ 32 w 45"/>
                  <a:gd name="T3" fmla="*/ 5 h 46"/>
                  <a:gd name="T4" fmla="*/ 34 w 45"/>
                  <a:gd name="T5" fmla="*/ 2 h 46"/>
                  <a:gd name="T6" fmla="*/ 32 w 45"/>
                  <a:gd name="T7" fmla="*/ 0 h 46"/>
                  <a:gd name="T8" fmla="*/ 2 w 45"/>
                  <a:gd name="T9" fmla="*/ 0 h 46"/>
                  <a:gd name="T10" fmla="*/ 0 w 45"/>
                  <a:gd name="T11" fmla="*/ 2 h 46"/>
                  <a:gd name="T12" fmla="*/ 0 w 45"/>
                  <a:gd name="T13" fmla="*/ 32 h 46"/>
                  <a:gd name="T14" fmla="*/ 2 w 45"/>
                  <a:gd name="T15" fmla="*/ 34 h 46"/>
                  <a:gd name="T16" fmla="*/ 5 w 45"/>
                  <a:gd name="T17" fmla="*/ 32 h 46"/>
                  <a:gd name="T18" fmla="*/ 5 w 45"/>
                  <a:gd name="T19" fmla="*/ 8 h 46"/>
                  <a:gd name="T20" fmla="*/ 41 w 45"/>
                  <a:gd name="T21" fmla="*/ 45 h 46"/>
                  <a:gd name="T22" fmla="*/ 44 w 45"/>
                  <a:gd name="T23" fmla="*/ 45 h 46"/>
                  <a:gd name="T24" fmla="*/ 45 w 45"/>
                  <a:gd name="T25" fmla="*/ 43 h 46"/>
                  <a:gd name="T26" fmla="*/ 44 w 45"/>
                  <a:gd name="T27" fmla="*/ 41 h 46"/>
                  <a:gd name="T28" fmla="*/ 8 w 45"/>
                  <a:gd name="T29" fmla="*/ 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6">
                    <a:moveTo>
                      <a:pt x="8" y="5"/>
                    </a:moveTo>
                    <a:cubicBezTo>
                      <a:pt x="32" y="5"/>
                      <a:pt x="32" y="5"/>
                      <a:pt x="32" y="5"/>
                    </a:cubicBezTo>
                    <a:cubicBezTo>
                      <a:pt x="33" y="5"/>
                      <a:pt x="34" y="4"/>
                      <a:pt x="34" y="2"/>
                    </a:cubicBezTo>
                    <a:cubicBezTo>
                      <a:pt x="34" y="1"/>
                      <a:pt x="33" y="0"/>
                      <a:pt x="32" y="0"/>
                    </a:cubicBezTo>
                    <a:cubicBezTo>
                      <a:pt x="2" y="0"/>
                      <a:pt x="2" y="0"/>
                      <a:pt x="2" y="0"/>
                    </a:cubicBezTo>
                    <a:cubicBezTo>
                      <a:pt x="1" y="0"/>
                      <a:pt x="0" y="1"/>
                      <a:pt x="0" y="2"/>
                    </a:cubicBezTo>
                    <a:cubicBezTo>
                      <a:pt x="0" y="32"/>
                      <a:pt x="0" y="32"/>
                      <a:pt x="0" y="32"/>
                    </a:cubicBezTo>
                    <a:cubicBezTo>
                      <a:pt x="0" y="33"/>
                      <a:pt x="1" y="34"/>
                      <a:pt x="2" y="34"/>
                    </a:cubicBezTo>
                    <a:cubicBezTo>
                      <a:pt x="4" y="34"/>
                      <a:pt x="5" y="33"/>
                      <a:pt x="5" y="32"/>
                    </a:cubicBezTo>
                    <a:cubicBezTo>
                      <a:pt x="5" y="8"/>
                      <a:pt x="5" y="8"/>
                      <a:pt x="5" y="8"/>
                    </a:cubicBezTo>
                    <a:cubicBezTo>
                      <a:pt x="41" y="45"/>
                      <a:pt x="41" y="45"/>
                      <a:pt x="41" y="45"/>
                    </a:cubicBezTo>
                    <a:cubicBezTo>
                      <a:pt x="42" y="46"/>
                      <a:pt x="44" y="46"/>
                      <a:pt x="44" y="45"/>
                    </a:cubicBezTo>
                    <a:cubicBezTo>
                      <a:pt x="45" y="44"/>
                      <a:pt x="45" y="44"/>
                      <a:pt x="45" y="43"/>
                    </a:cubicBezTo>
                    <a:cubicBezTo>
                      <a:pt x="45" y="42"/>
                      <a:pt x="45" y="42"/>
                      <a:pt x="44" y="41"/>
                    </a:cubicBezTo>
                    <a:lnTo>
                      <a:pt x="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11" name="Group 10">
            <a:extLst>
              <a:ext uri="{FF2B5EF4-FFF2-40B4-BE49-F238E27FC236}">
                <a16:creationId xmlns:a16="http://schemas.microsoft.com/office/drawing/2014/main" id="{8895FB2E-8D24-AE44-80A3-2BDC1B124D77}"/>
              </a:ext>
            </a:extLst>
          </p:cNvPr>
          <p:cNvGrpSpPr/>
          <p:nvPr/>
        </p:nvGrpSpPr>
        <p:grpSpPr>
          <a:xfrm>
            <a:off x="585758" y="5305227"/>
            <a:ext cx="1094400" cy="1094399"/>
            <a:chOff x="585758" y="5305227"/>
            <a:chExt cx="1094400" cy="1094399"/>
          </a:xfrm>
        </p:grpSpPr>
        <p:sp>
          <p:nvSpPr>
            <p:cNvPr id="90" name="Shape 90"/>
            <p:cNvSpPr/>
            <p:nvPr/>
          </p:nvSpPr>
          <p:spPr>
            <a:xfrm>
              <a:off x="585758" y="5305227"/>
              <a:ext cx="1094400" cy="1094399"/>
            </a:xfrm>
            <a:prstGeom prst="ellipse">
              <a:avLst/>
            </a:prstGeom>
            <a:solidFill>
              <a:schemeClr val="accent1"/>
            </a:solidFill>
            <a:ln w="9525" cap="flat" cmpd="sng">
              <a:solidFill>
                <a:srgbClr val="FFFFFF"/>
              </a:solidFill>
              <a:prstDash val="solid"/>
              <a:round/>
              <a:headEnd type="none" w="med" len="med"/>
              <a:tailEnd type="none" w="med" len="med"/>
            </a:ln>
          </p:spPr>
          <p:txBody>
            <a:bodyPr lIns="121900" tIns="121900" rIns="121900" bIns="121900" anchor="ctr" anchorCtr="0">
              <a:noAutofit/>
            </a:bodyPr>
            <a:lstStyle/>
            <a:p>
              <a:endParaRPr sz="2400" dirty="0">
                <a:latin typeface="+mj-lt"/>
                <a:ea typeface="Raleway"/>
                <a:cs typeface="Raleway"/>
                <a:sym typeface="Raleway"/>
              </a:endParaRPr>
            </a:p>
          </p:txBody>
        </p:sp>
        <p:grpSp>
          <p:nvGrpSpPr>
            <p:cNvPr id="42" name="Group 41">
              <a:extLst>
                <a:ext uri="{FF2B5EF4-FFF2-40B4-BE49-F238E27FC236}">
                  <a16:creationId xmlns:a16="http://schemas.microsoft.com/office/drawing/2014/main" id="{373DC928-BF05-7D40-B556-479B82A29DA1}"/>
                </a:ext>
              </a:extLst>
            </p:cNvPr>
            <p:cNvGrpSpPr/>
            <p:nvPr/>
          </p:nvGrpSpPr>
          <p:grpSpPr>
            <a:xfrm>
              <a:off x="765962" y="5523587"/>
              <a:ext cx="849921" cy="641822"/>
              <a:chOff x="9096149" y="5731557"/>
              <a:chExt cx="615950" cy="465138"/>
            </a:xfrm>
          </p:grpSpPr>
          <p:sp>
            <p:nvSpPr>
              <p:cNvPr id="43" name="Line 152">
                <a:extLst>
                  <a:ext uri="{FF2B5EF4-FFF2-40B4-BE49-F238E27FC236}">
                    <a16:creationId xmlns:a16="http://schemas.microsoft.com/office/drawing/2014/main" id="{2DCCB77B-F6B6-4B46-8340-8F001DC8D7B7}"/>
                  </a:ext>
                </a:extLst>
              </p:cNvPr>
              <p:cNvSpPr>
                <a:spLocks noChangeShapeType="1"/>
              </p:cNvSpPr>
              <p:nvPr/>
            </p:nvSpPr>
            <p:spPr bwMode="auto">
              <a:xfrm>
                <a:off x="9337449" y="5971269"/>
                <a:ext cx="330200"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53">
                <a:extLst>
                  <a:ext uri="{FF2B5EF4-FFF2-40B4-BE49-F238E27FC236}">
                    <a16:creationId xmlns:a16="http://schemas.microsoft.com/office/drawing/2014/main" id="{22C158AF-2057-ED4B-9C8E-E847515E4EF9}"/>
                  </a:ext>
                </a:extLst>
              </p:cNvPr>
              <p:cNvSpPr>
                <a:spLocks/>
              </p:cNvSpPr>
              <p:nvPr/>
            </p:nvSpPr>
            <p:spPr bwMode="auto">
              <a:xfrm>
                <a:off x="9585099" y="5926819"/>
                <a:ext cx="36513" cy="90488"/>
              </a:xfrm>
              <a:custGeom>
                <a:avLst/>
                <a:gdLst>
                  <a:gd name="T0" fmla="*/ 23 w 23"/>
                  <a:gd name="T1" fmla="*/ 57 h 57"/>
                  <a:gd name="T2" fmla="*/ 0 w 23"/>
                  <a:gd name="T3" fmla="*/ 28 h 57"/>
                  <a:gd name="T4" fmla="*/ 23 w 23"/>
                  <a:gd name="T5" fmla="*/ 0 h 57"/>
                </a:gdLst>
                <a:ahLst/>
                <a:cxnLst>
                  <a:cxn ang="0">
                    <a:pos x="T0" y="T1"/>
                  </a:cxn>
                  <a:cxn ang="0">
                    <a:pos x="T2" y="T3"/>
                  </a:cxn>
                  <a:cxn ang="0">
                    <a:pos x="T4" y="T5"/>
                  </a:cxn>
                </a:cxnLst>
                <a:rect l="0" t="0" r="r" b="b"/>
                <a:pathLst>
                  <a:path w="23" h="57">
                    <a:moveTo>
                      <a:pt x="23" y="57"/>
                    </a:moveTo>
                    <a:lnTo>
                      <a:pt x="0" y="28"/>
                    </a:lnTo>
                    <a:lnTo>
                      <a:pt x="23" y="0"/>
                    </a:ln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Oval 154">
                <a:extLst>
                  <a:ext uri="{FF2B5EF4-FFF2-40B4-BE49-F238E27FC236}">
                    <a16:creationId xmlns:a16="http://schemas.microsoft.com/office/drawing/2014/main" id="{A6D0286A-6708-3B4E-A11D-AC1EEB2A0A02}"/>
                  </a:ext>
                </a:extLst>
              </p:cNvPr>
              <p:cNvSpPr>
                <a:spLocks noChangeArrowheads="1"/>
              </p:cNvSpPr>
              <p:nvPr/>
            </p:nvSpPr>
            <p:spPr bwMode="auto">
              <a:xfrm>
                <a:off x="9096149" y="5731557"/>
                <a:ext cx="466725" cy="465138"/>
              </a:xfrm>
              <a:prstGeom prst="ellipse">
                <a:avLst/>
              </a:pr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Oval 155">
                <a:extLst>
                  <a:ext uri="{FF2B5EF4-FFF2-40B4-BE49-F238E27FC236}">
                    <a16:creationId xmlns:a16="http://schemas.microsoft.com/office/drawing/2014/main" id="{1ABAEE2D-F3C4-4749-AD2F-39D0F58B9146}"/>
                  </a:ext>
                </a:extLst>
              </p:cNvPr>
              <p:cNvSpPr>
                <a:spLocks noChangeArrowheads="1"/>
              </p:cNvSpPr>
              <p:nvPr/>
            </p:nvSpPr>
            <p:spPr bwMode="auto">
              <a:xfrm>
                <a:off x="9156474" y="5791882"/>
                <a:ext cx="346075" cy="344488"/>
              </a:xfrm>
              <a:prstGeom prst="ellipse">
                <a:avLst/>
              </a:pr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156">
                <a:extLst>
                  <a:ext uri="{FF2B5EF4-FFF2-40B4-BE49-F238E27FC236}">
                    <a16:creationId xmlns:a16="http://schemas.microsoft.com/office/drawing/2014/main" id="{D3F33ADB-F59C-8F4F-837A-677A38BCF7DB}"/>
                  </a:ext>
                </a:extLst>
              </p:cNvPr>
              <p:cNvSpPr>
                <a:spLocks noChangeArrowheads="1"/>
              </p:cNvSpPr>
              <p:nvPr/>
            </p:nvSpPr>
            <p:spPr bwMode="auto">
              <a:xfrm>
                <a:off x="9216799" y="5852207"/>
                <a:ext cx="225425" cy="223838"/>
              </a:xfrm>
              <a:prstGeom prst="ellipse">
                <a:avLst/>
              </a:pr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Oval 157">
                <a:extLst>
                  <a:ext uri="{FF2B5EF4-FFF2-40B4-BE49-F238E27FC236}">
                    <a16:creationId xmlns:a16="http://schemas.microsoft.com/office/drawing/2014/main" id="{C225DA0F-73EC-B34E-9C31-D3DBFA0F6022}"/>
                  </a:ext>
                </a:extLst>
              </p:cNvPr>
              <p:cNvSpPr>
                <a:spLocks noChangeArrowheads="1"/>
              </p:cNvSpPr>
              <p:nvPr/>
            </p:nvSpPr>
            <p:spPr bwMode="auto">
              <a:xfrm>
                <a:off x="9277124" y="5910944"/>
                <a:ext cx="104775" cy="106363"/>
              </a:xfrm>
              <a:prstGeom prst="ellipse">
                <a:avLst/>
              </a:pr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58">
                <a:extLst>
                  <a:ext uri="{FF2B5EF4-FFF2-40B4-BE49-F238E27FC236}">
                    <a16:creationId xmlns:a16="http://schemas.microsoft.com/office/drawing/2014/main" id="{2D8E032F-6D76-1D45-A23E-E16703847067}"/>
                  </a:ext>
                </a:extLst>
              </p:cNvPr>
              <p:cNvSpPr>
                <a:spLocks/>
              </p:cNvSpPr>
              <p:nvPr/>
            </p:nvSpPr>
            <p:spPr bwMode="auto">
              <a:xfrm>
                <a:off x="9629549" y="5926819"/>
                <a:ext cx="38100" cy="90488"/>
              </a:xfrm>
              <a:custGeom>
                <a:avLst/>
                <a:gdLst>
                  <a:gd name="T0" fmla="*/ 24 w 24"/>
                  <a:gd name="T1" fmla="*/ 57 h 57"/>
                  <a:gd name="T2" fmla="*/ 0 w 24"/>
                  <a:gd name="T3" fmla="*/ 28 h 57"/>
                  <a:gd name="T4" fmla="*/ 24 w 24"/>
                  <a:gd name="T5" fmla="*/ 0 h 57"/>
                </a:gdLst>
                <a:ahLst/>
                <a:cxnLst>
                  <a:cxn ang="0">
                    <a:pos x="T0" y="T1"/>
                  </a:cxn>
                  <a:cxn ang="0">
                    <a:pos x="T2" y="T3"/>
                  </a:cxn>
                  <a:cxn ang="0">
                    <a:pos x="T4" y="T5"/>
                  </a:cxn>
                </a:cxnLst>
                <a:rect l="0" t="0" r="r" b="b"/>
                <a:pathLst>
                  <a:path w="24" h="57">
                    <a:moveTo>
                      <a:pt x="24" y="57"/>
                    </a:moveTo>
                    <a:lnTo>
                      <a:pt x="0" y="28"/>
                    </a:lnTo>
                    <a:lnTo>
                      <a:pt x="24" y="0"/>
                    </a:ln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59">
                <a:extLst>
                  <a:ext uri="{FF2B5EF4-FFF2-40B4-BE49-F238E27FC236}">
                    <a16:creationId xmlns:a16="http://schemas.microsoft.com/office/drawing/2014/main" id="{F38CE7E1-8895-4F4B-BB19-BF1951DDDE3F}"/>
                  </a:ext>
                </a:extLst>
              </p:cNvPr>
              <p:cNvSpPr>
                <a:spLocks/>
              </p:cNvSpPr>
              <p:nvPr/>
            </p:nvSpPr>
            <p:spPr bwMode="auto">
              <a:xfrm>
                <a:off x="9675586" y="5926819"/>
                <a:ext cx="36513" cy="90488"/>
              </a:xfrm>
              <a:custGeom>
                <a:avLst/>
                <a:gdLst>
                  <a:gd name="T0" fmla="*/ 23 w 23"/>
                  <a:gd name="T1" fmla="*/ 57 h 57"/>
                  <a:gd name="T2" fmla="*/ 0 w 23"/>
                  <a:gd name="T3" fmla="*/ 28 h 57"/>
                  <a:gd name="T4" fmla="*/ 23 w 23"/>
                  <a:gd name="T5" fmla="*/ 0 h 57"/>
                </a:gdLst>
                <a:ahLst/>
                <a:cxnLst>
                  <a:cxn ang="0">
                    <a:pos x="T0" y="T1"/>
                  </a:cxn>
                  <a:cxn ang="0">
                    <a:pos x="T2" y="T3"/>
                  </a:cxn>
                  <a:cxn ang="0">
                    <a:pos x="T4" y="T5"/>
                  </a:cxn>
                </a:cxnLst>
                <a:rect l="0" t="0" r="r" b="b"/>
                <a:pathLst>
                  <a:path w="23" h="57">
                    <a:moveTo>
                      <a:pt x="23" y="57"/>
                    </a:moveTo>
                    <a:lnTo>
                      <a:pt x="0" y="28"/>
                    </a:lnTo>
                    <a:lnTo>
                      <a:pt x="23" y="0"/>
                    </a:ln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10" name="Group 9">
            <a:extLst>
              <a:ext uri="{FF2B5EF4-FFF2-40B4-BE49-F238E27FC236}">
                <a16:creationId xmlns:a16="http://schemas.microsoft.com/office/drawing/2014/main" id="{2C13B82C-8859-3C48-B56E-1BCF31E938D0}"/>
              </a:ext>
            </a:extLst>
          </p:cNvPr>
          <p:cNvGrpSpPr/>
          <p:nvPr/>
        </p:nvGrpSpPr>
        <p:grpSpPr>
          <a:xfrm>
            <a:off x="2880622" y="5305227"/>
            <a:ext cx="1094399" cy="1094399"/>
            <a:chOff x="2951517" y="5305227"/>
            <a:chExt cx="1094399" cy="1094399"/>
          </a:xfrm>
        </p:grpSpPr>
        <p:sp>
          <p:nvSpPr>
            <p:cNvPr id="94" name="Shape 94"/>
            <p:cNvSpPr/>
            <p:nvPr/>
          </p:nvSpPr>
          <p:spPr>
            <a:xfrm>
              <a:off x="2951517" y="5305227"/>
              <a:ext cx="1094399" cy="1094399"/>
            </a:xfrm>
            <a:prstGeom prst="ellipse">
              <a:avLst/>
            </a:prstGeom>
            <a:solidFill>
              <a:schemeClr val="accent1"/>
            </a:solidFill>
            <a:ln w="9525" cap="flat" cmpd="sng">
              <a:solidFill>
                <a:srgbClr val="FFFFFF"/>
              </a:solidFill>
              <a:prstDash val="solid"/>
              <a:round/>
              <a:headEnd type="none" w="med" len="med"/>
              <a:tailEnd type="none" w="med" len="med"/>
            </a:ln>
          </p:spPr>
          <p:txBody>
            <a:bodyPr lIns="121900" tIns="121900" rIns="121900" bIns="121900" anchor="ctr" anchorCtr="0">
              <a:noAutofit/>
            </a:bodyPr>
            <a:lstStyle/>
            <a:p>
              <a:endParaRPr sz="2400" dirty="0">
                <a:latin typeface="+mj-lt"/>
                <a:ea typeface="Raleway"/>
                <a:cs typeface="Raleway"/>
                <a:sym typeface="Raleway"/>
              </a:endParaRPr>
            </a:p>
          </p:txBody>
        </p:sp>
        <p:sp>
          <p:nvSpPr>
            <p:cNvPr id="53" name="Freeform 112">
              <a:extLst>
                <a:ext uri="{FF2B5EF4-FFF2-40B4-BE49-F238E27FC236}">
                  <a16:creationId xmlns:a16="http://schemas.microsoft.com/office/drawing/2014/main" id="{2154F682-F09E-3141-8B62-584C36B8C573}"/>
                </a:ext>
              </a:extLst>
            </p:cNvPr>
            <p:cNvSpPr>
              <a:spLocks noEditPoints="1"/>
            </p:cNvSpPr>
            <p:nvPr/>
          </p:nvSpPr>
          <p:spPr bwMode="auto">
            <a:xfrm>
              <a:off x="3199535" y="5487352"/>
              <a:ext cx="596348" cy="666717"/>
            </a:xfrm>
            <a:custGeom>
              <a:avLst/>
              <a:gdLst>
                <a:gd name="T0" fmla="*/ 210 w 577"/>
                <a:gd name="T1" fmla="*/ 508 h 646"/>
                <a:gd name="T2" fmla="*/ 219 w 577"/>
                <a:gd name="T3" fmla="*/ 497 h 646"/>
                <a:gd name="T4" fmla="*/ 353 w 577"/>
                <a:gd name="T5" fmla="*/ 489 h 646"/>
                <a:gd name="T6" fmla="*/ 296 w 577"/>
                <a:gd name="T7" fmla="*/ 441 h 646"/>
                <a:gd name="T8" fmla="*/ 222 w 577"/>
                <a:gd name="T9" fmla="*/ 384 h 646"/>
                <a:gd name="T10" fmla="*/ 367 w 577"/>
                <a:gd name="T11" fmla="*/ 354 h 646"/>
                <a:gd name="T12" fmla="*/ 360 w 577"/>
                <a:gd name="T13" fmla="*/ 366 h 646"/>
                <a:gd name="T14" fmla="*/ 236 w 577"/>
                <a:gd name="T15" fmla="*/ 384 h 646"/>
                <a:gd name="T16" fmla="*/ 299 w 577"/>
                <a:gd name="T17" fmla="*/ 427 h 646"/>
                <a:gd name="T18" fmla="*/ 367 w 577"/>
                <a:gd name="T19" fmla="*/ 489 h 646"/>
                <a:gd name="T20" fmla="*/ 302 w 577"/>
                <a:gd name="T21" fmla="*/ 582 h 646"/>
                <a:gd name="T22" fmla="*/ 295 w 577"/>
                <a:gd name="T23" fmla="*/ 293 h 646"/>
                <a:gd name="T24" fmla="*/ 288 w 577"/>
                <a:gd name="T25" fmla="*/ 582 h 646"/>
                <a:gd name="T26" fmla="*/ 302 w 577"/>
                <a:gd name="T27" fmla="*/ 582 h 646"/>
                <a:gd name="T28" fmla="*/ 359 w 577"/>
                <a:gd name="T29" fmla="*/ 211 h 646"/>
                <a:gd name="T30" fmla="*/ 289 w 577"/>
                <a:gd name="T31" fmla="*/ 231 h 646"/>
                <a:gd name="T32" fmla="*/ 227 w 577"/>
                <a:gd name="T33" fmla="*/ 216 h 646"/>
                <a:gd name="T34" fmla="*/ 289 w 577"/>
                <a:gd name="T35" fmla="*/ 245 h 646"/>
                <a:gd name="T36" fmla="*/ 577 w 577"/>
                <a:gd name="T37" fmla="*/ 462 h 646"/>
                <a:gd name="T38" fmla="*/ 444 w 577"/>
                <a:gd name="T39" fmla="*/ 83 h 646"/>
                <a:gd name="T40" fmla="*/ 458 w 577"/>
                <a:gd name="T41" fmla="*/ 51 h 646"/>
                <a:gd name="T42" fmla="*/ 393 w 577"/>
                <a:gd name="T43" fmla="*/ 47 h 646"/>
                <a:gd name="T44" fmla="*/ 344 w 577"/>
                <a:gd name="T45" fmla="*/ 31 h 646"/>
                <a:gd name="T46" fmla="*/ 289 w 577"/>
                <a:gd name="T47" fmla="*/ 0 h 646"/>
                <a:gd name="T48" fmla="*/ 233 w 577"/>
                <a:gd name="T49" fmla="*/ 31 h 646"/>
                <a:gd name="T50" fmla="*/ 200 w 577"/>
                <a:gd name="T51" fmla="*/ 51 h 646"/>
                <a:gd name="T52" fmla="*/ 147 w 577"/>
                <a:gd name="T53" fmla="*/ 37 h 646"/>
                <a:gd name="T54" fmla="*/ 130 w 577"/>
                <a:gd name="T55" fmla="*/ 80 h 646"/>
                <a:gd name="T56" fmla="*/ 213 w 577"/>
                <a:gd name="T57" fmla="*/ 213 h 646"/>
                <a:gd name="T58" fmla="*/ 289 w 577"/>
                <a:gd name="T59" fmla="*/ 646 h 646"/>
                <a:gd name="T60" fmla="*/ 179 w 577"/>
                <a:gd name="T61" fmla="*/ 59 h 646"/>
                <a:gd name="T62" fmla="*/ 200 w 577"/>
                <a:gd name="T63" fmla="*/ 65 h 646"/>
                <a:gd name="T64" fmla="*/ 246 w 577"/>
                <a:gd name="T65" fmla="*/ 37 h 646"/>
                <a:gd name="T66" fmla="*/ 331 w 577"/>
                <a:gd name="T67" fmla="*/ 37 h 646"/>
                <a:gd name="T68" fmla="*/ 377 w 577"/>
                <a:gd name="T69" fmla="*/ 65 h 646"/>
                <a:gd name="T70" fmla="*/ 430 w 577"/>
                <a:gd name="T71" fmla="*/ 51 h 646"/>
                <a:gd name="T72" fmla="*/ 438 w 577"/>
                <a:gd name="T73" fmla="*/ 70 h 646"/>
                <a:gd name="T74" fmla="*/ 350 w 577"/>
                <a:gd name="T75" fmla="*/ 218 h 646"/>
                <a:gd name="T76" fmla="*/ 563 w 577"/>
                <a:gd name="T77" fmla="*/ 462 h 646"/>
                <a:gd name="T78" fmla="*/ 14 w 577"/>
                <a:gd name="T79" fmla="*/ 462 h 646"/>
                <a:gd name="T80" fmla="*/ 227 w 577"/>
                <a:gd name="T81" fmla="*/ 218 h 646"/>
                <a:gd name="T82" fmla="*/ 140 w 577"/>
                <a:gd name="T83" fmla="*/ 70 h 646"/>
                <a:gd name="T84" fmla="*/ 147 w 577"/>
                <a:gd name="T85" fmla="*/ 51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77" h="646">
                  <a:moveTo>
                    <a:pt x="297" y="542"/>
                  </a:moveTo>
                  <a:cubicBezTo>
                    <a:pt x="272" y="542"/>
                    <a:pt x="233" y="526"/>
                    <a:pt x="210" y="508"/>
                  </a:cubicBezTo>
                  <a:cubicBezTo>
                    <a:pt x="207" y="505"/>
                    <a:pt x="206" y="501"/>
                    <a:pt x="209" y="498"/>
                  </a:cubicBezTo>
                  <a:cubicBezTo>
                    <a:pt x="211" y="495"/>
                    <a:pt x="216" y="494"/>
                    <a:pt x="219" y="497"/>
                  </a:cubicBezTo>
                  <a:cubicBezTo>
                    <a:pt x="239" y="513"/>
                    <a:pt x="275" y="528"/>
                    <a:pt x="297" y="528"/>
                  </a:cubicBezTo>
                  <a:cubicBezTo>
                    <a:pt x="349" y="528"/>
                    <a:pt x="353" y="498"/>
                    <a:pt x="353" y="489"/>
                  </a:cubicBezTo>
                  <a:cubicBezTo>
                    <a:pt x="353" y="457"/>
                    <a:pt x="330" y="449"/>
                    <a:pt x="303" y="443"/>
                  </a:cubicBezTo>
                  <a:cubicBezTo>
                    <a:pt x="301" y="442"/>
                    <a:pt x="298" y="442"/>
                    <a:pt x="296" y="441"/>
                  </a:cubicBezTo>
                  <a:cubicBezTo>
                    <a:pt x="293" y="440"/>
                    <a:pt x="291" y="440"/>
                    <a:pt x="288" y="439"/>
                  </a:cubicBezTo>
                  <a:cubicBezTo>
                    <a:pt x="265" y="434"/>
                    <a:pt x="222" y="424"/>
                    <a:pt x="222" y="384"/>
                  </a:cubicBezTo>
                  <a:cubicBezTo>
                    <a:pt x="222" y="344"/>
                    <a:pt x="262" y="329"/>
                    <a:pt x="295" y="329"/>
                  </a:cubicBezTo>
                  <a:cubicBezTo>
                    <a:pt x="317" y="329"/>
                    <a:pt x="344" y="339"/>
                    <a:pt x="367" y="354"/>
                  </a:cubicBezTo>
                  <a:cubicBezTo>
                    <a:pt x="370" y="356"/>
                    <a:pt x="371" y="361"/>
                    <a:pt x="369" y="364"/>
                  </a:cubicBezTo>
                  <a:cubicBezTo>
                    <a:pt x="367" y="367"/>
                    <a:pt x="363" y="368"/>
                    <a:pt x="360" y="366"/>
                  </a:cubicBezTo>
                  <a:cubicBezTo>
                    <a:pt x="338" y="352"/>
                    <a:pt x="314" y="343"/>
                    <a:pt x="295" y="343"/>
                  </a:cubicBezTo>
                  <a:cubicBezTo>
                    <a:pt x="239" y="343"/>
                    <a:pt x="236" y="377"/>
                    <a:pt x="236" y="384"/>
                  </a:cubicBezTo>
                  <a:cubicBezTo>
                    <a:pt x="236" y="410"/>
                    <a:pt x="263" y="419"/>
                    <a:pt x="291" y="425"/>
                  </a:cubicBezTo>
                  <a:cubicBezTo>
                    <a:pt x="294" y="426"/>
                    <a:pt x="297" y="427"/>
                    <a:pt x="299" y="427"/>
                  </a:cubicBezTo>
                  <a:cubicBezTo>
                    <a:pt x="301" y="428"/>
                    <a:pt x="304" y="429"/>
                    <a:pt x="307" y="429"/>
                  </a:cubicBezTo>
                  <a:cubicBezTo>
                    <a:pt x="328" y="434"/>
                    <a:pt x="367" y="443"/>
                    <a:pt x="367" y="489"/>
                  </a:cubicBezTo>
                  <a:cubicBezTo>
                    <a:pt x="367" y="528"/>
                    <a:pt x="331" y="542"/>
                    <a:pt x="297" y="542"/>
                  </a:cubicBezTo>
                  <a:close/>
                  <a:moveTo>
                    <a:pt x="302" y="582"/>
                  </a:moveTo>
                  <a:cubicBezTo>
                    <a:pt x="302" y="300"/>
                    <a:pt x="302" y="300"/>
                    <a:pt x="302" y="300"/>
                  </a:cubicBezTo>
                  <a:cubicBezTo>
                    <a:pt x="302" y="297"/>
                    <a:pt x="299" y="293"/>
                    <a:pt x="295" y="293"/>
                  </a:cubicBezTo>
                  <a:cubicBezTo>
                    <a:pt x="292" y="293"/>
                    <a:pt x="288" y="297"/>
                    <a:pt x="288" y="300"/>
                  </a:cubicBezTo>
                  <a:cubicBezTo>
                    <a:pt x="288" y="582"/>
                    <a:pt x="288" y="582"/>
                    <a:pt x="288" y="582"/>
                  </a:cubicBezTo>
                  <a:cubicBezTo>
                    <a:pt x="288" y="586"/>
                    <a:pt x="292" y="589"/>
                    <a:pt x="295" y="589"/>
                  </a:cubicBezTo>
                  <a:cubicBezTo>
                    <a:pt x="299" y="589"/>
                    <a:pt x="302" y="586"/>
                    <a:pt x="302" y="582"/>
                  </a:cubicBezTo>
                  <a:close/>
                  <a:moveTo>
                    <a:pt x="364" y="219"/>
                  </a:moveTo>
                  <a:cubicBezTo>
                    <a:pt x="365" y="215"/>
                    <a:pt x="363" y="212"/>
                    <a:pt x="359" y="211"/>
                  </a:cubicBezTo>
                  <a:cubicBezTo>
                    <a:pt x="355" y="210"/>
                    <a:pt x="351" y="213"/>
                    <a:pt x="351" y="216"/>
                  </a:cubicBezTo>
                  <a:cubicBezTo>
                    <a:pt x="351" y="216"/>
                    <a:pt x="342" y="231"/>
                    <a:pt x="289" y="231"/>
                  </a:cubicBezTo>
                  <a:cubicBezTo>
                    <a:pt x="233" y="231"/>
                    <a:pt x="227" y="216"/>
                    <a:pt x="227" y="216"/>
                  </a:cubicBezTo>
                  <a:cubicBezTo>
                    <a:pt x="227" y="216"/>
                    <a:pt x="227" y="216"/>
                    <a:pt x="227" y="216"/>
                  </a:cubicBezTo>
                  <a:cubicBezTo>
                    <a:pt x="213" y="219"/>
                    <a:pt x="213" y="219"/>
                    <a:pt x="213" y="219"/>
                  </a:cubicBezTo>
                  <a:cubicBezTo>
                    <a:pt x="214" y="224"/>
                    <a:pt x="222" y="245"/>
                    <a:pt x="289" y="245"/>
                  </a:cubicBezTo>
                  <a:cubicBezTo>
                    <a:pt x="355" y="245"/>
                    <a:pt x="363" y="224"/>
                    <a:pt x="364" y="219"/>
                  </a:cubicBezTo>
                  <a:close/>
                  <a:moveTo>
                    <a:pt x="577" y="462"/>
                  </a:moveTo>
                  <a:cubicBezTo>
                    <a:pt x="577" y="344"/>
                    <a:pt x="452" y="245"/>
                    <a:pt x="365" y="213"/>
                  </a:cubicBezTo>
                  <a:cubicBezTo>
                    <a:pt x="366" y="181"/>
                    <a:pt x="381" y="134"/>
                    <a:pt x="444" y="83"/>
                  </a:cubicBezTo>
                  <a:cubicBezTo>
                    <a:pt x="446" y="81"/>
                    <a:pt x="447" y="80"/>
                    <a:pt x="447" y="80"/>
                  </a:cubicBezTo>
                  <a:cubicBezTo>
                    <a:pt x="461" y="67"/>
                    <a:pt x="461" y="57"/>
                    <a:pt x="458" y="51"/>
                  </a:cubicBezTo>
                  <a:cubicBezTo>
                    <a:pt x="455" y="42"/>
                    <a:pt x="445" y="37"/>
                    <a:pt x="430" y="37"/>
                  </a:cubicBezTo>
                  <a:cubicBezTo>
                    <a:pt x="418" y="37"/>
                    <a:pt x="405" y="41"/>
                    <a:pt x="393" y="47"/>
                  </a:cubicBezTo>
                  <a:cubicBezTo>
                    <a:pt x="387" y="49"/>
                    <a:pt x="382" y="51"/>
                    <a:pt x="377" y="51"/>
                  </a:cubicBezTo>
                  <a:cubicBezTo>
                    <a:pt x="365" y="51"/>
                    <a:pt x="356" y="43"/>
                    <a:pt x="344" y="31"/>
                  </a:cubicBezTo>
                  <a:cubicBezTo>
                    <a:pt x="341" y="28"/>
                    <a:pt x="341" y="28"/>
                    <a:pt x="341" y="28"/>
                  </a:cubicBezTo>
                  <a:cubicBezTo>
                    <a:pt x="329" y="15"/>
                    <a:pt x="314" y="0"/>
                    <a:pt x="289" y="0"/>
                  </a:cubicBezTo>
                  <a:cubicBezTo>
                    <a:pt x="263" y="0"/>
                    <a:pt x="249" y="15"/>
                    <a:pt x="236" y="28"/>
                  </a:cubicBezTo>
                  <a:cubicBezTo>
                    <a:pt x="233" y="31"/>
                    <a:pt x="233" y="31"/>
                    <a:pt x="233" y="31"/>
                  </a:cubicBezTo>
                  <a:cubicBezTo>
                    <a:pt x="222" y="43"/>
                    <a:pt x="212" y="51"/>
                    <a:pt x="200" y="51"/>
                  </a:cubicBezTo>
                  <a:cubicBezTo>
                    <a:pt x="200" y="51"/>
                    <a:pt x="200" y="51"/>
                    <a:pt x="200" y="51"/>
                  </a:cubicBezTo>
                  <a:cubicBezTo>
                    <a:pt x="196" y="51"/>
                    <a:pt x="190" y="49"/>
                    <a:pt x="185" y="47"/>
                  </a:cubicBezTo>
                  <a:cubicBezTo>
                    <a:pt x="172" y="41"/>
                    <a:pt x="159" y="37"/>
                    <a:pt x="147" y="37"/>
                  </a:cubicBezTo>
                  <a:cubicBezTo>
                    <a:pt x="133" y="37"/>
                    <a:pt x="123" y="42"/>
                    <a:pt x="119" y="51"/>
                  </a:cubicBezTo>
                  <a:cubicBezTo>
                    <a:pt x="117" y="57"/>
                    <a:pt x="117" y="67"/>
                    <a:pt x="130" y="80"/>
                  </a:cubicBezTo>
                  <a:cubicBezTo>
                    <a:pt x="131" y="80"/>
                    <a:pt x="132" y="81"/>
                    <a:pt x="134" y="83"/>
                  </a:cubicBezTo>
                  <a:cubicBezTo>
                    <a:pt x="196" y="134"/>
                    <a:pt x="212" y="181"/>
                    <a:pt x="213" y="213"/>
                  </a:cubicBezTo>
                  <a:cubicBezTo>
                    <a:pt x="125" y="245"/>
                    <a:pt x="0" y="344"/>
                    <a:pt x="0" y="462"/>
                  </a:cubicBezTo>
                  <a:cubicBezTo>
                    <a:pt x="0" y="579"/>
                    <a:pt x="47" y="646"/>
                    <a:pt x="289" y="646"/>
                  </a:cubicBezTo>
                  <a:cubicBezTo>
                    <a:pt x="530" y="646"/>
                    <a:pt x="577" y="579"/>
                    <a:pt x="577" y="462"/>
                  </a:cubicBezTo>
                  <a:close/>
                  <a:moveTo>
                    <a:pt x="179" y="59"/>
                  </a:moveTo>
                  <a:cubicBezTo>
                    <a:pt x="186" y="63"/>
                    <a:pt x="193" y="65"/>
                    <a:pt x="200" y="65"/>
                  </a:cubicBezTo>
                  <a:cubicBezTo>
                    <a:pt x="200" y="65"/>
                    <a:pt x="200" y="65"/>
                    <a:pt x="200" y="65"/>
                  </a:cubicBezTo>
                  <a:cubicBezTo>
                    <a:pt x="218" y="65"/>
                    <a:pt x="231" y="53"/>
                    <a:pt x="243" y="41"/>
                  </a:cubicBezTo>
                  <a:cubicBezTo>
                    <a:pt x="246" y="37"/>
                    <a:pt x="246" y="37"/>
                    <a:pt x="246" y="37"/>
                  </a:cubicBezTo>
                  <a:cubicBezTo>
                    <a:pt x="259" y="25"/>
                    <a:pt x="269" y="14"/>
                    <a:pt x="289" y="14"/>
                  </a:cubicBezTo>
                  <a:cubicBezTo>
                    <a:pt x="308" y="14"/>
                    <a:pt x="319" y="25"/>
                    <a:pt x="331" y="37"/>
                  </a:cubicBezTo>
                  <a:cubicBezTo>
                    <a:pt x="334" y="41"/>
                    <a:pt x="334" y="41"/>
                    <a:pt x="334" y="41"/>
                  </a:cubicBezTo>
                  <a:cubicBezTo>
                    <a:pt x="346" y="53"/>
                    <a:pt x="359" y="65"/>
                    <a:pt x="377" y="65"/>
                  </a:cubicBezTo>
                  <a:cubicBezTo>
                    <a:pt x="384" y="65"/>
                    <a:pt x="391" y="63"/>
                    <a:pt x="399" y="59"/>
                  </a:cubicBezTo>
                  <a:cubicBezTo>
                    <a:pt x="409" y="54"/>
                    <a:pt x="420" y="51"/>
                    <a:pt x="430" y="51"/>
                  </a:cubicBezTo>
                  <a:cubicBezTo>
                    <a:pt x="439" y="51"/>
                    <a:pt x="444" y="54"/>
                    <a:pt x="445" y="56"/>
                  </a:cubicBezTo>
                  <a:cubicBezTo>
                    <a:pt x="446" y="58"/>
                    <a:pt x="445" y="63"/>
                    <a:pt x="438" y="70"/>
                  </a:cubicBezTo>
                  <a:cubicBezTo>
                    <a:pt x="437" y="70"/>
                    <a:pt x="436" y="71"/>
                    <a:pt x="435" y="72"/>
                  </a:cubicBezTo>
                  <a:cubicBezTo>
                    <a:pt x="365" y="129"/>
                    <a:pt x="350" y="183"/>
                    <a:pt x="350" y="218"/>
                  </a:cubicBezTo>
                  <a:cubicBezTo>
                    <a:pt x="350" y="221"/>
                    <a:pt x="352" y="223"/>
                    <a:pt x="355" y="224"/>
                  </a:cubicBezTo>
                  <a:cubicBezTo>
                    <a:pt x="439" y="253"/>
                    <a:pt x="563" y="349"/>
                    <a:pt x="563" y="462"/>
                  </a:cubicBezTo>
                  <a:cubicBezTo>
                    <a:pt x="563" y="573"/>
                    <a:pt x="520" y="632"/>
                    <a:pt x="289" y="632"/>
                  </a:cubicBezTo>
                  <a:cubicBezTo>
                    <a:pt x="58" y="632"/>
                    <a:pt x="14" y="573"/>
                    <a:pt x="14" y="462"/>
                  </a:cubicBezTo>
                  <a:cubicBezTo>
                    <a:pt x="14" y="349"/>
                    <a:pt x="138" y="253"/>
                    <a:pt x="222" y="224"/>
                  </a:cubicBezTo>
                  <a:cubicBezTo>
                    <a:pt x="225" y="223"/>
                    <a:pt x="227" y="221"/>
                    <a:pt x="227" y="218"/>
                  </a:cubicBezTo>
                  <a:cubicBezTo>
                    <a:pt x="227" y="183"/>
                    <a:pt x="212" y="129"/>
                    <a:pt x="143" y="72"/>
                  </a:cubicBezTo>
                  <a:cubicBezTo>
                    <a:pt x="141" y="71"/>
                    <a:pt x="140" y="70"/>
                    <a:pt x="140" y="70"/>
                  </a:cubicBezTo>
                  <a:cubicBezTo>
                    <a:pt x="133" y="63"/>
                    <a:pt x="131" y="58"/>
                    <a:pt x="132" y="56"/>
                  </a:cubicBezTo>
                  <a:cubicBezTo>
                    <a:pt x="133" y="54"/>
                    <a:pt x="138" y="51"/>
                    <a:pt x="147" y="51"/>
                  </a:cubicBezTo>
                  <a:cubicBezTo>
                    <a:pt x="157" y="51"/>
                    <a:pt x="168" y="54"/>
                    <a:pt x="179" y="5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57" name="Shape 105">
            <a:extLst>
              <a:ext uri="{FF2B5EF4-FFF2-40B4-BE49-F238E27FC236}">
                <a16:creationId xmlns:a16="http://schemas.microsoft.com/office/drawing/2014/main" id="{1F334921-39E1-0841-B433-A053374027F8}"/>
              </a:ext>
            </a:extLst>
          </p:cNvPr>
          <p:cNvCxnSpPr>
            <a:cxnSpLocks/>
            <a:stCxn id="31" idx="6"/>
          </p:cNvCxnSpPr>
          <p:nvPr/>
        </p:nvCxnSpPr>
        <p:spPr>
          <a:xfrm>
            <a:off x="10859612" y="5820710"/>
            <a:ext cx="1494727" cy="0"/>
          </a:xfrm>
          <a:prstGeom prst="straightConnector1">
            <a:avLst/>
          </a:prstGeom>
          <a:noFill/>
          <a:ln w="9525" cap="flat" cmpd="sng">
            <a:solidFill>
              <a:schemeClr val="tx1"/>
            </a:solidFill>
            <a:prstDash val="solid"/>
            <a:round/>
            <a:headEnd type="none" w="lg" len="lg"/>
            <a:tailEnd type="triangle" w="lg" len="lg"/>
          </a:ln>
        </p:spPr>
      </p:cxnSp>
    </p:spTree>
    <p:extLst>
      <p:ext uri="{BB962C8B-B14F-4D97-AF65-F5344CB8AC3E}">
        <p14:creationId xmlns:p14="http://schemas.microsoft.com/office/powerpoint/2010/main" val="263015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fade">
                                      <p:cBhvr>
                                        <p:cTn id="10" dur="500"/>
                                        <p:tgtEl>
                                          <p:spTgt spid="89"/>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02"/>
                                        </p:tgtEl>
                                        <p:attrNameLst>
                                          <p:attrName>style.visibility</p:attrName>
                                        </p:attrNameLst>
                                      </p:cBhvr>
                                      <p:to>
                                        <p:strVal val="visible"/>
                                      </p:to>
                                    </p:set>
                                    <p:animEffect transition="in" filter="fade">
                                      <p:cBhvr>
                                        <p:cTn id="14" dur="500"/>
                                        <p:tgtEl>
                                          <p:spTgt spid="10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500"/>
                                        <p:tgtEl>
                                          <p:spTgt spid="93"/>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fade">
                                      <p:cBhvr>
                                        <p:cTn id="21" dur="500"/>
                                        <p:tgtEl>
                                          <p:spTgt spid="10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9"/>
                                        </p:tgtEl>
                                        <p:attrNameLst>
                                          <p:attrName>style.visibility</p:attrName>
                                        </p:attrNameLst>
                                      </p:cBhvr>
                                      <p:to>
                                        <p:strVal val="visible"/>
                                      </p:to>
                                    </p:set>
                                    <p:animEffect transition="in" filter="fade">
                                      <p:cBhvr>
                                        <p:cTn id="24" dur="500"/>
                                        <p:tgtEl>
                                          <p:spTgt spid="99"/>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500"/>
                                        <p:tgtEl>
                                          <p:spTgt spid="10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fade">
                                      <p:cBhvr>
                                        <p:cTn id="35" dur="500"/>
                                        <p:tgtEl>
                                          <p:spTgt spid="10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2500"/>
                            </p:stCondLst>
                            <p:childTnLst>
                              <p:par>
                                <p:cTn id="40" presetID="10" presetClass="entr" presetSubtype="0" fill="hold"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3" grpId="0"/>
      <p:bldP spid="96" grpId="0"/>
      <p:bldP spid="99"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834658" y="17040"/>
            <a:ext cx="10515600" cy="1093788"/>
          </a:xfrm>
          <a:prstGeom prst="rect">
            <a:avLst/>
          </a:prstGeom>
        </p:spPr>
        <p:txBody>
          <a:bodyPr vert="horz" lIns="91433" tIns="91433" rIns="91433" bIns="91433" rtlCol="0" anchor="ctr" anchorCtr="0">
            <a:noAutofit/>
          </a:bodyPr>
          <a:lstStyle/>
          <a:p>
            <a:r>
              <a:rPr lang="en-GB" dirty="0">
                <a:solidFill>
                  <a:schemeClr val="tx1"/>
                </a:solidFill>
                <a:latin typeface="+mj-lt"/>
              </a:rPr>
              <a:t>AGENDA</a:t>
            </a:r>
          </a:p>
        </p:txBody>
      </p:sp>
      <p:sp>
        <p:nvSpPr>
          <p:cNvPr id="89" name="Shape 89"/>
          <p:cNvSpPr txBox="1"/>
          <p:nvPr/>
        </p:nvSpPr>
        <p:spPr>
          <a:xfrm>
            <a:off x="3690586" y="3895344"/>
            <a:ext cx="1796313" cy="735200"/>
          </a:xfrm>
          <a:prstGeom prst="rect">
            <a:avLst/>
          </a:prstGeom>
          <a:noFill/>
          <a:ln>
            <a:noFill/>
          </a:ln>
        </p:spPr>
        <p:txBody>
          <a:bodyPr lIns="121900" tIns="121900" rIns="121900" bIns="121900" anchor="b" anchorCtr="0">
            <a:noAutofit/>
          </a:bodyPr>
          <a:lstStyle/>
          <a:p>
            <a:r>
              <a:rPr lang="en-GB" sz="2400" dirty="0">
                <a:ea typeface="Open Sans"/>
                <a:cs typeface="Open Sans"/>
                <a:sym typeface="Open Sans"/>
              </a:rPr>
              <a:t>Your </a:t>
            </a:r>
            <a:r>
              <a:rPr lang="en-GB" sz="2400" b="1" dirty="0">
                <a:ea typeface="Open Sans"/>
                <a:cs typeface="Open Sans"/>
                <a:sym typeface="Open Sans"/>
              </a:rPr>
              <a:t>next meeting</a:t>
            </a:r>
          </a:p>
        </p:txBody>
      </p:sp>
      <p:sp>
        <p:nvSpPr>
          <p:cNvPr id="93" name="Shape 93"/>
          <p:cNvSpPr txBox="1"/>
          <p:nvPr/>
        </p:nvSpPr>
        <p:spPr>
          <a:xfrm>
            <a:off x="6347478" y="3895344"/>
            <a:ext cx="1796313" cy="735200"/>
          </a:xfrm>
          <a:prstGeom prst="rect">
            <a:avLst/>
          </a:prstGeom>
          <a:noFill/>
          <a:ln>
            <a:noFill/>
          </a:ln>
        </p:spPr>
        <p:txBody>
          <a:bodyPr lIns="121900" tIns="121900" rIns="121900" bIns="121900" anchor="b" anchorCtr="0">
            <a:noAutofit/>
          </a:bodyPr>
          <a:lstStyle/>
          <a:p>
            <a:r>
              <a:rPr lang="en-GB" sz="2400" b="1" dirty="0">
                <a:ea typeface="Open Sans"/>
                <a:cs typeface="Open Sans"/>
                <a:sym typeface="Open Sans"/>
              </a:rPr>
              <a:t>Objection Handling</a:t>
            </a:r>
            <a:endParaRPr lang="en-GB" sz="2400" dirty="0">
              <a:ea typeface="Open Sans"/>
              <a:cs typeface="Open Sans"/>
              <a:sym typeface="Open Sans"/>
            </a:endParaRPr>
          </a:p>
        </p:txBody>
      </p:sp>
      <p:sp>
        <p:nvSpPr>
          <p:cNvPr id="99" name="Shape 99"/>
          <p:cNvSpPr txBox="1"/>
          <p:nvPr/>
        </p:nvSpPr>
        <p:spPr>
          <a:xfrm>
            <a:off x="8730011" y="3895344"/>
            <a:ext cx="1796313" cy="735200"/>
          </a:xfrm>
          <a:prstGeom prst="rect">
            <a:avLst/>
          </a:prstGeom>
          <a:noFill/>
          <a:ln>
            <a:noFill/>
          </a:ln>
        </p:spPr>
        <p:txBody>
          <a:bodyPr lIns="121900" tIns="121900" rIns="121900" bIns="121900" anchor="b" anchorCtr="0">
            <a:noAutofit/>
          </a:bodyPr>
          <a:lstStyle/>
          <a:p>
            <a:r>
              <a:rPr lang="en-GB" sz="2400" b="1" dirty="0">
                <a:ea typeface="Open Sans"/>
                <a:cs typeface="Open Sans"/>
                <a:sym typeface="Open Sans"/>
              </a:rPr>
              <a:t>“Secrets” </a:t>
            </a:r>
            <a:r>
              <a:rPr lang="en-GB" sz="2400" dirty="0">
                <a:ea typeface="Open Sans"/>
                <a:cs typeface="Open Sans"/>
                <a:sym typeface="Open Sans"/>
              </a:rPr>
              <a:t>of Selling</a:t>
            </a:r>
          </a:p>
        </p:txBody>
      </p:sp>
      <p:cxnSp>
        <p:nvCxnSpPr>
          <p:cNvPr id="102" name="Shape 102"/>
          <p:cNvCxnSpPr>
            <a:stCxn id="90" idx="6"/>
            <a:endCxn id="94" idx="2"/>
          </p:cNvCxnSpPr>
          <p:nvPr/>
        </p:nvCxnSpPr>
        <p:spPr>
          <a:xfrm>
            <a:off x="5119460" y="5812671"/>
            <a:ext cx="1405882" cy="0"/>
          </a:xfrm>
          <a:prstGeom prst="straightConnector1">
            <a:avLst/>
          </a:prstGeom>
          <a:noFill/>
          <a:ln w="9525" cap="flat" cmpd="sng">
            <a:solidFill>
              <a:schemeClr val="tx1"/>
            </a:solidFill>
            <a:prstDash val="solid"/>
            <a:round/>
            <a:headEnd type="none" w="lg" len="lg"/>
            <a:tailEnd type="triangle" w="lg" len="lg"/>
          </a:ln>
        </p:spPr>
      </p:cxnSp>
      <p:cxnSp>
        <p:nvCxnSpPr>
          <p:cNvPr id="103" name="Shape 103"/>
          <p:cNvCxnSpPr>
            <a:stCxn id="94" idx="6"/>
            <a:endCxn id="97" idx="2"/>
          </p:cNvCxnSpPr>
          <p:nvPr/>
        </p:nvCxnSpPr>
        <p:spPr>
          <a:xfrm>
            <a:off x="7619741" y="5812671"/>
            <a:ext cx="1405881" cy="0"/>
          </a:xfrm>
          <a:prstGeom prst="straightConnector1">
            <a:avLst/>
          </a:prstGeom>
          <a:noFill/>
          <a:ln w="9525" cap="flat" cmpd="sng">
            <a:solidFill>
              <a:schemeClr val="tx1"/>
            </a:solidFill>
            <a:prstDash val="solid"/>
            <a:round/>
            <a:headEnd type="none" w="lg" len="lg"/>
            <a:tailEnd type="triangle" w="lg" len="lg"/>
          </a:ln>
        </p:spPr>
      </p:cxnSp>
      <p:sp>
        <p:nvSpPr>
          <p:cNvPr id="28" name="Shape 96">
            <a:extLst>
              <a:ext uri="{FF2B5EF4-FFF2-40B4-BE49-F238E27FC236}">
                <a16:creationId xmlns:a16="http://schemas.microsoft.com/office/drawing/2014/main" id="{79F0290B-3FF9-B24E-97CA-BFD707FF72ED}"/>
              </a:ext>
            </a:extLst>
          </p:cNvPr>
          <p:cNvSpPr txBox="1"/>
          <p:nvPr/>
        </p:nvSpPr>
        <p:spPr>
          <a:xfrm>
            <a:off x="1196283" y="3895344"/>
            <a:ext cx="1745495" cy="735200"/>
          </a:xfrm>
          <a:prstGeom prst="rect">
            <a:avLst/>
          </a:prstGeom>
          <a:noFill/>
          <a:ln>
            <a:noFill/>
          </a:ln>
        </p:spPr>
        <p:txBody>
          <a:bodyPr lIns="121900" tIns="121900" rIns="121900" bIns="121900" anchor="b" anchorCtr="0">
            <a:noAutofit/>
          </a:bodyPr>
          <a:lstStyle/>
          <a:p>
            <a:r>
              <a:rPr lang="en-GB" sz="2400" b="1" dirty="0">
                <a:ea typeface="Open Sans"/>
                <a:cs typeface="Open Sans"/>
                <a:sym typeface="Open Sans"/>
              </a:rPr>
              <a:t>Deliver</a:t>
            </a:r>
            <a:r>
              <a:rPr lang="en-GB" sz="2400" dirty="0">
                <a:ea typeface="Open Sans"/>
                <a:cs typeface="Open Sans"/>
                <a:sym typeface="Open Sans"/>
              </a:rPr>
              <a:t> your pitch</a:t>
            </a:r>
            <a:endParaRPr lang="en-GB" sz="2400" b="1" dirty="0">
              <a:ea typeface="Open Sans"/>
              <a:cs typeface="Open Sans"/>
              <a:sym typeface="Open Sans"/>
            </a:endParaRPr>
          </a:p>
        </p:txBody>
      </p:sp>
      <p:grpSp>
        <p:nvGrpSpPr>
          <p:cNvPr id="11" name="Group 10">
            <a:extLst>
              <a:ext uri="{FF2B5EF4-FFF2-40B4-BE49-F238E27FC236}">
                <a16:creationId xmlns:a16="http://schemas.microsoft.com/office/drawing/2014/main" id="{A729771F-8A4B-4B46-861C-D8D8336FD89F}"/>
              </a:ext>
            </a:extLst>
          </p:cNvPr>
          <p:cNvGrpSpPr/>
          <p:nvPr/>
        </p:nvGrpSpPr>
        <p:grpSpPr>
          <a:xfrm>
            <a:off x="6525342" y="5265471"/>
            <a:ext cx="1094399" cy="1094399"/>
            <a:chOff x="5515813" y="5265471"/>
            <a:chExt cx="1094399" cy="1094399"/>
          </a:xfrm>
        </p:grpSpPr>
        <p:sp>
          <p:nvSpPr>
            <p:cNvPr id="94" name="Shape 94"/>
            <p:cNvSpPr/>
            <p:nvPr/>
          </p:nvSpPr>
          <p:spPr>
            <a:xfrm>
              <a:off x="5515813" y="5265471"/>
              <a:ext cx="1094399" cy="1094399"/>
            </a:xfrm>
            <a:prstGeom prst="ellipse">
              <a:avLst/>
            </a:prstGeom>
            <a:solidFill>
              <a:schemeClr val="accent1"/>
            </a:solidFill>
            <a:ln w="9525" cap="flat" cmpd="sng">
              <a:solidFill>
                <a:srgbClr val="FFFFFF"/>
              </a:solidFill>
              <a:prstDash val="solid"/>
              <a:round/>
              <a:headEnd type="none" w="med" len="med"/>
              <a:tailEnd type="none" w="med" len="med"/>
            </a:ln>
          </p:spPr>
          <p:txBody>
            <a:bodyPr lIns="121900" tIns="121900" rIns="121900" bIns="121900" anchor="ctr" anchorCtr="0">
              <a:noAutofit/>
            </a:bodyPr>
            <a:lstStyle/>
            <a:p>
              <a:endParaRPr sz="2400" dirty="0">
                <a:latin typeface="+mj-lt"/>
                <a:ea typeface="Raleway"/>
                <a:cs typeface="Raleway"/>
                <a:sym typeface="Raleway"/>
              </a:endParaRPr>
            </a:p>
          </p:txBody>
        </p:sp>
        <p:sp>
          <p:nvSpPr>
            <p:cNvPr id="36" name="Freeform 30">
              <a:extLst>
                <a:ext uri="{FF2B5EF4-FFF2-40B4-BE49-F238E27FC236}">
                  <a16:creationId xmlns:a16="http://schemas.microsoft.com/office/drawing/2014/main" id="{A05E6A39-B254-B54A-8A9F-87AEFF09BEEA}"/>
                </a:ext>
              </a:extLst>
            </p:cNvPr>
            <p:cNvSpPr>
              <a:spLocks noEditPoints="1"/>
            </p:cNvSpPr>
            <p:nvPr/>
          </p:nvSpPr>
          <p:spPr bwMode="auto">
            <a:xfrm>
              <a:off x="5742147" y="5477603"/>
              <a:ext cx="505986" cy="651591"/>
            </a:xfrm>
            <a:custGeom>
              <a:avLst/>
              <a:gdLst>
                <a:gd name="T0" fmla="*/ 296 w 329"/>
                <a:gd name="T1" fmla="*/ 66 h 423"/>
                <a:gd name="T2" fmla="*/ 273 w 329"/>
                <a:gd name="T3" fmla="*/ 76 h 423"/>
                <a:gd name="T4" fmla="*/ 273 w 329"/>
                <a:gd name="T5" fmla="*/ 56 h 423"/>
                <a:gd name="T6" fmla="*/ 240 w 329"/>
                <a:gd name="T7" fmla="*/ 23 h 423"/>
                <a:gd name="T8" fmla="*/ 217 w 329"/>
                <a:gd name="T9" fmla="*/ 33 h 423"/>
                <a:gd name="T10" fmla="*/ 217 w 329"/>
                <a:gd name="T11" fmla="*/ 33 h 423"/>
                <a:gd name="T12" fmla="*/ 184 w 329"/>
                <a:gd name="T13" fmla="*/ 0 h 423"/>
                <a:gd name="T14" fmla="*/ 151 w 329"/>
                <a:gd name="T15" fmla="*/ 33 h 423"/>
                <a:gd name="T16" fmla="*/ 151 w 329"/>
                <a:gd name="T17" fmla="*/ 45 h 423"/>
                <a:gd name="T18" fmla="*/ 128 w 329"/>
                <a:gd name="T19" fmla="*/ 36 h 423"/>
                <a:gd name="T20" fmla="*/ 95 w 329"/>
                <a:gd name="T21" fmla="*/ 68 h 423"/>
                <a:gd name="T22" fmla="*/ 95 w 329"/>
                <a:gd name="T23" fmla="*/ 247 h 423"/>
                <a:gd name="T24" fmla="*/ 63 w 329"/>
                <a:gd name="T25" fmla="*/ 209 h 423"/>
                <a:gd name="T26" fmla="*/ 37 w 329"/>
                <a:gd name="T27" fmla="*/ 197 h 423"/>
                <a:gd name="T28" fmla="*/ 17 w 329"/>
                <a:gd name="T29" fmla="*/ 204 h 423"/>
                <a:gd name="T30" fmla="*/ 11 w 329"/>
                <a:gd name="T31" fmla="*/ 250 h 423"/>
                <a:gd name="T32" fmla="*/ 120 w 329"/>
                <a:gd name="T33" fmla="*/ 386 h 423"/>
                <a:gd name="T34" fmla="*/ 207 w 329"/>
                <a:gd name="T35" fmla="*/ 423 h 423"/>
                <a:gd name="T36" fmla="*/ 329 w 329"/>
                <a:gd name="T37" fmla="*/ 301 h 423"/>
                <a:gd name="T38" fmla="*/ 329 w 329"/>
                <a:gd name="T39" fmla="*/ 99 h 423"/>
                <a:gd name="T40" fmla="*/ 296 w 329"/>
                <a:gd name="T41" fmla="*/ 66 h 423"/>
                <a:gd name="T42" fmla="*/ 319 w 329"/>
                <a:gd name="T43" fmla="*/ 301 h 423"/>
                <a:gd name="T44" fmla="*/ 207 w 329"/>
                <a:gd name="T45" fmla="*/ 413 h 423"/>
                <a:gd name="T46" fmla="*/ 127 w 329"/>
                <a:gd name="T47" fmla="*/ 380 h 423"/>
                <a:gd name="T48" fmla="*/ 19 w 329"/>
                <a:gd name="T49" fmla="*/ 244 h 423"/>
                <a:gd name="T50" fmla="*/ 14 w 329"/>
                <a:gd name="T51" fmla="*/ 227 h 423"/>
                <a:gd name="T52" fmla="*/ 22 w 329"/>
                <a:gd name="T53" fmla="*/ 211 h 423"/>
                <a:gd name="T54" fmla="*/ 37 w 329"/>
                <a:gd name="T55" fmla="*/ 206 h 423"/>
                <a:gd name="T56" fmla="*/ 55 w 329"/>
                <a:gd name="T57" fmla="*/ 215 h 423"/>
                <a:gd name="T58" fmla="*/ 96 w 329"/>
                <a:gd name="T59" fmla="*/ 263 h 423"/>
                <a:gd name="T60" fmla="*/ 101 w 329"/>
                <a:gd name="T61" fmla="*/ 265 h 423"/>
                <a:gd name="T62" fmla="*/ 104 w 329"/>
                <a:gd name="T63" fmla="*/ 260 h 423"/>
                <a:gd name="T64" fmla="*/ 104 w 329"/>
                <a:gd name="T65" fmla="*/ 68 h 423"/>
                <a:gd name="T66" fmla="*/ 128 w 329"/>
                <a:gd name="T67" fmla="*/ 45 h 423"/>
                <a:gd name="T68" fmla="*/ 151 w 329"/>
                <a:gd name="T69" fmla="*/ 68 h 423"/>
                <a:gd name="T70" fmla="*/ 151 w 329"/>
                <a:gd name="T71" fmla="*/ 202 h 423"/>
                <a:gd name="T72" fmla="*/ 156 w 329"/>
                <a:gd name="T73" fmla="*/ 207 h 423"/>
                <a:gd name="T74" fmla="*/ 161 w 329"/>
                <a:gd name="T75" fmla="*/ 202 h 423"/>
                <a:gd name="T76" fmla="*/ 161 w 329"/>
                <a:gd name="T77" fmla="*/ 33 h 423"/>
                <a:gd name="T78" fmla="*/ 184 w 329"/>
                <a:gd name="T79" fmla="*/ 10 h 423"/>
                <a:gd name="T80" fmla="*/ 207 w 329"/>
                <a:gd name="T81" fmla="*/ 33 h 423"/>
                <a:gd name="T82" fmla="*/ 207 w 329"/>
                <a:gd name="T83" fmla="*/ 191 h 423"/>
                <a:gd name="T84" fmla="*/ 212 w 329"/>
                <a:gd name="T85" fmla="*/ 195 h 423"/>
                <a:gd name="T86" fmla="*/ 217 w 329"/>
                <a:gd name="T87" fmla="*/ 191 h 423"/>
                <a:gd name="T88" fmla="*/ 217 w 329"/>
                <a:gd name="T89" fmla="*/ 56 h 423"/>
                <a:gd name="T90" fmla="*/ 240 w 329"/>
                <a:gd name="T91" fmla="*/ 33 h 423"/>
                <a:gd name="T92" fmla="*/ 263 w 329"/>
                <a:gd name="T93" fmla="*/ 56 h 423"/>
                <a:gd name="T94" fmla="*/ 263 w 329"/>
                <a:gd name="T95" fmla="*/ 199 h 423"/>
                <a:gd name="T96" fmla="*/ 268 w 329"/>
                <a:gd name="T97" fmla="*/ 203 h 423"/>
                <a:gd name="T98" fmla="*/ 273 w 329"/>
                <a:gd name="T99" fmla="*/ 199 h 423"/>
                <a:gd name="T100" fmla="*/ 273 w 329"/>
                <a:gd name="T101" fmla="*/ 99 h 423"/>
                <a:gd name="T102" fmla="*/ 296 w 329"/>
                <a:gd name="T103" fmla="*/ 75 h 423"/>
                <a:gd name="T104" fmla="*/ 319 w 329"/>
                <a:gd name="T105" fmla="*/ 99 h 423"/>
                <a:gd name="T106" fmla="*/ 319 w 329"/>
                <a:gd name="T107" fmla="*/ 301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9" h="423">
                  <a:moveTo>
                    <a:pt x="296" y="66"/>
                  </a:moveTo>
                  <a:cubicBezTo>
                    <a:pt x="287" y="66"/>
                    <a:pt x="279" y="70"/>
                    <a:pt x="273" y="76"/>
                  </a:cubicBezTo>
                  <a:cubicBezTo>
                    <a:pt x="273" y="56"/>
                    <a:pt x="273" y="56"/>
                    <a:pt x="273" y="56"/>
                  </a:cubicBezTo>
                  <a:cubicBezTo>
                    <a:pt x="273" y="38"/>
                    <a:pt x="258" y="23"/>
                    <a:pt x="240" y="23"/>
                  </a:cubicBezTo>
                  <a:cubicBezTo>
                    <a:pt x="231" y="23"/>
                    <a:pt x="223" y="27"/>
                    <a:pt x="217" y="33"/>
                  </a:cubicBezTo>
                  <a:cubicBezTo>
                    <a:pt x="217" y="33"/>
                    <a:pt x="217" y="33"/>
                    <a:pt x="217" y="33"/>
                  </a:cubicBezTo>
                  <a:cubicBezTo>
                    <a:pt x="217" y="15"/>
                    <a:pt x="202" y="0"/>
                    <a:pt x="184" y="0"/>
                  </a:cubicBezTo>
                  <a:cubicBezTo>
                    <a:pt x="166" y="0"/>
                    <a:pt x="151" y="15"/>
                    <a:pt x="151" y="33"/>
                  </a:cubicBezTo>
                  <a:cubicBezTo>
                    <a:pt x="151" y="45"/>
                    <a:pt x="151" y="45"/>
                    <a:pt x="151" y="45"/>
                  </a:cubicBezTo>
                  <a:cubicBezTo>
                    <a:pt x="145" y="39"/>
                    <a:pt x="137" y="36"/>
                    <a:pt x="128" y="36"/>
                  </a:cubicBezTo>
                  <a:cubicBezTo>
                    <a:pt x="110" y="36"/>
                    <a:pt x="95" y="50"/>
                    <a:pt x="95" y="68"/>
                  </a:cubicBezTo>
                  <a:cubicBezTo>
                    <a:pt x="95" y="247"/>
                    <a:pt x="95" y="247"/>
                    <a:pt x="95" y="247"/>
                  </a:cubicBezTo>
                  <a:cubicBezTo>
                    <a:pt x="63" y="209"/>
                    <a:pt x="63" y="209"/>
                    <a:pt x="63" y="209"/>
                  </a:cubicBezTo>
                  <a:cubicBezTo>
                    <a:pt x="56" y="201"/>
                    <a:pt x="47" y="197"/>
                    <a:pt x="37" y="197"/>
                  </a:cubicBezTo>
                  <a:cubicBezTo>
                    <a:pt x="30" y="197"/>
                    <a:pt x="22" y="199"/>
                    <a:pt x="17" y="204"/>
                  </a:cubicBezTo>
                  <a:cubicBezTo>
                    <a:pt x="2" y="215"/>
                    <a:pt x="0" y="236"/>
                    <a:pt x="11" y="250"/>
                  </a:cubicBezTo>
                  <a:cubicBezTo>
                    <a:pt x="12" y="251"/>
                    <a:pt x="108" y="371"/>
                    <a:pt x="120" y="386"/>
                  </a:cubicBezTo>
                  <a:cubicBezTo>
                    <a:pt x="134" y="403"/>
                    <a:pt x="174" y="423"/>
                    <a:pt x="207" y="423"/>
                  </a:cubicBezTo>
                  <a:cubicBezTo>
                    <a:pt x="274" y="423"/>
                    <a:pt x="329" y="368"/>
                    <a:pt x="329" y="301"/>
                  </a:cubicBezTo>
                  <a:cubicBezTo>
                    <a:pt x="329" y="99"/>
                    <a:pt x="329" y="99"/>
                    <a:pt x="329" y="99"/>
                  </a:cubicBezTo>
                  <a:cubicBezTo>
                    <a:pt x="329" y="81"/>
                    <a:pt x="314" y="66"/>
                    <a:pt x="296" y="66"/>
                  </a:cubicBezTo>
                  <a:close/>
                  <a:moveTo>
                    <a:pt x="319" y="301"/>
                  </a:moveTo>
                  <a:cubicBezTo>
                    <a:pt x="319" y="363"/>
                    <a:pt x="269" y="413"/>
                    <a:pt x="207" y="413"/>
                  </a:cubicBezTo>
                  <a:cubicBezTo>
                    <a:pt x="174" y="413"/>
                    <a:pt x="138" y="394"/>
                    <a:pt x="127" y="380"/>
                  </a:cubicBezTo>
                  <a:cubicBezTo>
                    <a:pt x="115" y="365"/>
                    <a:pt x="20" y="245"/>
                    <a:pt x="19" y="244"/>
                  </a:cubicBezTo>
                  <a:cubicBezTo>
                    <a:pt x="15" y="239"/>
                    <a:pt x="13" y="233"/>
                    <a:pt x="14" y="227"/>
                  </a:cubicBezTo>
                  <a:cubicBezTo>
                    <a:pt x="15" y="221"/>
                    <a:pt x="18" y="215"/>
                    <a:pt x="22" y="211"/>
                  </a:cubicBezTo>
                  <a:cubicBezTo>
                    <a:pt x="27" y="208"/>
                    <a:pt x="32" y="206"/>
                    <a:pt x="37" y="206"/>
                  </a:cubicBezTo>
                  <a:cubicBezTo>
                    <a:pt x="44" y="206"/>
                    <a:pt x="51" y="209"/>
                    <a:pt x="55" y="215"/>
                  </a:cubicBezTo>
                  <a:cubicBezTo>
                    <a:pt x="96" y="263"/>
                    <a:pt x="96" y="263"/>
                    <a:pt x="96" y="263"/>
                  </a:cubicBezTo>
                  <a:cubicBezTo>
                    <a:pt x="97" y="265"/>
                    <a:pt x="99" y="265"/>
                    <a:pt x="101" y="265"/>
                  </a:cubicBezTo>
                  <a:cubicBezTo>
                    <a:pt x="103" y="264"/>
                    <a:pt x="104" y="262"/>
                    <a:pt x="104" y="260"/>
                  </a:cubicBezTo>
                  <a:cubicBezTo>
                    <a:pt x="104" y="68"/>
                    <a:pt x="104" y="68"/>
                    <a:pt x="104" y="68"/>
                  </a:cubicBezTo>
                  <a:cubicBezTo>
                    <a:pt x="104" y="56"/>
                    <a:pt x="115" y="45"/>
                    <a:pt x="128" y="45"/>
                  </a:cubicBezTo>
                  <a:cubicBezTo>
                    <a:pt x="141" y="45"/>
                    <a:pt x="151" y="56"/>
                    <a:pt x="151" y="68"/>
                  </a:cubicBezTo>
                  <a:cubicBezTo>
                    <a:pt x="151" y="202"/>
                    <a:pt x="151" y="202"/>
                    <a:pt x="151" y="202"/>
                  </a:cubicBezTo>
                  <a:cubicBezTo>
                    <a:pt x="151" y="205"/>
                    <a:pt x="153" y="207"/>
                    <a:pt x="156" y="207"/>
                  </a:cubicBezTo>
                  <a:cubicBezTo>
                    <a:pt x="158" y="207"/>
                    <a:pt x="161" y="205"/>
                    <a:pt x="161" y="202"/>
                  </a:cubicBezTo>
                  <a:cubicBezTo>
                    <a:pt x="161" y="33"/>
                    <a:pt x="161" y="33"/>
                    <a:pt x="161" y="33"/>
                  </a:cubicBezTo>
                  <a:cubicBezTo>
                    <a:pt x="161" y="20"/>
                    <a:pt x="171" y="10"/>
                    <a:pt x="184" y="10"/>
                  </a:cubicBezTo>
                  <a:cubicBezTo>
                    <a:pt x="197" y="10"/>
                    <a:pt x="207" y="20"/>
                    <a:pt x="207" y="33"/>
                  </a:cubicBezTo>
                  <a:cubicBezTo>
                    <a:pt x="207" y="191"/>
                    <a:pt x="207" y="191"/>
                    <a:pt x="207" y="191"/>
                  </a:cubicBezTo>
                  <a:cubicBezTo>
                    <a:pt x="207" y="193"/>
                    <a:pt x="209" y="195"/>
                    <a:pt x="212" y="195"/>
                  </a:cubicBezTo>
                  <a:cubicBezTo>
                    <a:pt x="215" y="195"/>
                    <a:pt x="217" y="193"/>
                    <a:pt x="217" y="191"/>
                  </a:cubicBezTo>
                  <a:cubicBezTo>
                    <a:pt x="217" y="56"/>
                    <a:pt x="217" y="56"/>
                    <a:pt x="217" y="56"/>
                  </a:cubicBezTo>
                  <a:cubicBezTo>
                    <a:pt x="217" y="43"/>
                    <a:pt x="227" y="33"/>
                    <a:pt x="240" y="33"/>
                  </a:cubicBezTo>
                  <a:cubicBezTo>
                    <a:pt x="253" y="33"/>
                    <a:pt x="263" y="43"/>
                    <a:pt x="263" y="56"/>
                  </a:cubicBezTo>
                  <a:cubicBezTo>
                    <a:pt x="263" y="199"/>
                    <a:pt x="263" y="199"/>
                    <a:pt x="263" y="199"/>
                  </a:cubicBezTo>
                  <a:cubicBezTo>
                    <a:pt x="263" y="201"/>
                    <a:pt x="265" y="203"/>
                    <a:pt x="268" y="203"/>
                  </a:cubicBezTo>
                  <a:cubicBezTo>
                    <a:pt x="271" y="203"/>
                    <a:pt x="273" y="201"/>
                    <a:pt x="273" y="199"/>
                  </a:cubicBezTo>
                  <a:cubicBezTo>
                    <a:pt x="273" y="99"/>
                    <a:pt x="273" y="99"/>
                    <a:pt x="273" y="99"/>
                  </a:cubicBezTo>
                  <a:cubicBezTo>
                    <a:pt x="273" y="86"/>
                    <a:pt x="283" y="75"/>
                    <a:pt x="296" y="75"/>
                  </a:cubicBezTo>
                  <a:cubicBezTo>
                    <a:pt x="309" y="75"/>
                    <a:pt x="319" y="86"/>
                    <a:pt x="319" y="99"/>
                  </a:cubicBezTo>
                  <a:lnTo>
                    <a:pt x="319" y="301"/>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0" name="Group 9">
            <a:extLst>
              <a:ext uri="{FF2B5EF4-FFF2-40B4-BE49-F238E27FC236}">
                <a16:creationId xmlns:a16="http://schemas.microsoft.com/office/drawing/2014/main" id="{65EB1722-D66F-2343-ADB1-6181BBAC089B}"/>
              </a:ext>
            </a:extLst>
          </p:cNvPr>
          <p:cNvGrpSpPr/>
          <p:nvPr/>
        </p:nvGrpSpPr>
        <p:grpSpPr>
          <a:xfrm>
            <a:off x="9025622" y="5265471"/>
            <a:ext cx="1094400" cy="1094399"/>
            <a:chOff x="9025622" y="5265471"/>
            <a:chExt cx="1094400" cy="1094399"/>
          </a:xfrm>
        </p:grpSpPr>
        <p:sp>
          <p:nvSpPr>
            <p:cNvPr id="97" name="Shape 97"/>
            <p:cNvSpPr/>
            <p:nvPr/>
          </p:nvSpPr>
          <p:spPr>
            <a:xfrm>
              <a:off x="9025622" y="5265471"/>
              <a:ext cx="1094400" cy="1094399"/>
            </a:xfrm>
            <a:prstGeom prst="ellipse">
              <a:avLst/>
            </a:prstGeom>
            <a:solidFill>
              <a:schemeClr val="accent1"/>
            </a:solidFill>
            <a:ln w="9525" cap="flat" cmpd="sng">
              <a:solidFill>
                <a:srgbClr val="FFFFFF"/>
              </a:solidFill>
              <a:prstDash val="solid"/>
              <a:round/>
              <a:headEnd type="none" w="med" len="med"/>
              <a:tailEnd type="none" w="med" len="med"/>
            </a:ln>
          </p:spPr>
          <p:txBody>
            <a:bodyPr lIns="121900" tIns="121900" rIns="121900" bIns="121900" anchor="ctr" anchorCtr="0">
              <a:noAutofit/>
            </a:bodyPr>
            <a:lstStyle/>
            <a:p>
              <a:endParaRPr sz="2400" dirty="0">
                <a:latin typeface="+mj-lt"/>
                <a:ea typeface="Raleway"/>
                <a:cs typeface="Raleway"/>
                <a:sym typeface="Raleway"/>
              </a:endParaRPr>
            </a:p>
          </p:txBody>
        </p:sp>
        <p:sp>
          <p:nvSpPr>
            <p:cNvPr id="37" name="Freeform 32">
              <a:extLst>
                <a:ext uri="{FF2B5EF4-FFF2-40B4-BE49-F238E27FC236}">
                  <a16:creationId xmlns:a16="http://schemas.microsoft.com/office/drawing/2014/main" id="{D32747B8-990C-A347-9CE3-056C493C1546}"/>
                </a:ext>
              </a:extLst>
            </p:cNvPr>
            <p:cNvSpPr>
              <a:spLocks noEditPoints="1"/>
            </p:cNvSpPr>
            <p:nvPr/>
          </p:nvSpPr>
          <p:spPr bwMode="auto">
            <a:xfrm>
              <a:off x="9312798" y="5477603"/>
              <a:ext cx="630741" cy="635199"/>
            </a:xfrm>
            <a:custGeom>
              <a:avLst/>
              <a:gdLst>
                <a:gd name="T0" fmla="*/ 224 w 410"/>
                <a:gd name="T1" fmla="*/ 333 h 413"/>
                <a:gd name="T2" fmla="*/ 197 w 410"/>
                <a:gd name="T3" fmla="*/ 274 h 413"/>
                <a:gd name="T4" fmla="*/ 227 w 410"/>
                <a:gd name="T5" fmla="*/ 199 h 413"/>
                <a:gd name="T6" fmla="*/ 153 w 410"/>
                <a:gd name="T7" fmla="*/ 102 h 413"/>
                <a:gd name="T8" fmla="*/ 80 w 410"/>
                <a:gd name="T9" fmla="*/ 199 h 413"/>
                <a:gd name="T10" fmla="*/ 111 w 410"/>
                <a:gd name="T11" fmla="*/ 276 h 413"/>
                <a:gd name="T12" fmla="*/ 85 w 410"/>
                <a:gd name="T13" fmla="*/ 332 h 413"/>
                <a:gd name="T14" fmla="*/ 0 w 410"/>
                <a:gd name="T15" fmla="*/ 409 h 413"/>
                <a:gd name="T16" fmla="*/ 5 w 410"/>
                <a:gd name="T17" fmla="*/ 413 h 413"/>
                <a:gd name="T18" fmla="*/ 302 w 410"/>
                <a:gd name="T19" fmla="*/ 413 h 413"/>
                <a:gd name="T20" fmla="*/ 307 w 410"/>
                <a:gd name="T21" fmla="*/ 409 h 413"/>
                <a:gd name="T22" fmla="*/ 224 w 410"/>
                <a:gd name="T23" fmla="*/ 333 h 413"/>
                <a:gd name="T24" fmla="*/ 90 w 410"/>
                <a:gd name="T25" fmla="*/ 199 h 413"/>
                <a:gd name="T26" fmla="*/ 153 w 410"/>
                <a:gd name="T27" fmla="*/ 112 h 413"/>
                <a:gd name="T28" fmla="*/ 217 w 410"/>
                <a:gd name="T29" fmla="*/ 199 h 413"/>
                <a:gd name="T30" fmla="*/ 153 w 410"/>
                <a:gd name="T31" fmla="*/ 285 h 413"/>
                <a:gd name="T32" fmla="*/ 120 w 410"/>
                <a:gd name="T33" fmla="*/ 271 h 413"/>
                <a:gd name="T34" fmla="*/ 118 w 410"/>
                <a:gd name="T35" fmla="*/ 269 h 413"/>
                <a:gd name="T36" fmla="*/ 90 w 410"/>
                <a:gd name="T37" fmla="*/ 199 h 413"/>
                <a:gd name="T38" fmla="*/ 10 w 410"/>
                <a:gd name="T39" fmla="*/ 404 h 413"/>
                <a:gd name="T40" fmla="*/ 87 w 410"/>
                <a:gd name="T41" fmla="*/ 341 h 413"/>
                <a:gd name="T42" fmla="*/ 88 w 410"/>
                <a:gd name="T43" fmla="*/ 341 h 413"/>
                <a:gd name="T44" fmla="*/ 120 w 410"/>
                <a:gd name="T45" fmla="*/ 283 h 413"/>
                <a:gd name="T46" fmla="*/ 153 w 410"/>
                <a:gd name="T47" fmla="*/ 295 h 413"/>
                <a:gd name="T48" fmla="*/ 188 w 410"/>
                <a:gd name="T49" fmla="*/ 282 h 413"/>
                <a:gd name="T50" fmla="*/ 194 w 410"/>
                <a:gd name="T51" fmla="*/ 313 h 413"/>
                <a:gd name="T52" fmla="*/ 221 w 410"/>
                <a:gd name="T53" fmla="*/ 342 h 413"/>
                <a:gd name="T54" fmla="*/ 222 w 410"/>
                <a:gd name="T55" fmla="*/ 342 h 413"/>
                <a:gd name="T56" fmla="*/ 297 w 410"/>
                <a:gd name="T57" fmla="*/ 404 h 413"/>
                <a:gd name="T58" fmla="*/ 10 w 410"/>
                <a:gd name="T59" fmla="*/ 404 h 413"/>
                <a:gd name="T60" fmla="*/ 262 w 410"/>
                <a:gd name="T61" fmla="*/ 270 h 413"/>
                <a:gd name="T62" fmla="*/ 286 w 410"/>
                <a:gd name="T63" fmla="*/ 250 h 413"/>
                <a:gd name="T64" fmla="*/ 262 w 410"/>
                <a:gd name="T65" fmla="*/ 229 h 413"/>
                <a:gd name="T66" fmla="*/ 237 w 410"/>
                <a:gd name="T67" fmla="*/ 250 h 413"/>
                <a:gd name="T68" fmla="*/ 262 w 410"/>
                <a:gd name="T69" fmla="*/ 270 h 413"/>
                <a:gd name="T70" fmla="*/ 262 w 410"/>
                <a:gd name="T71" fmla="*/ 238 h 413"/>
                <a:gd name="T72" fmla="*/ 276 w 410"/>
                <a:gd name="T73" fmla="*/ 250 h 413"/>
                <a:gd name="T74" fmla="*/ 262 w 410"/>
                <a:gd name="T75" fmla="*/ 261 h 413"/>
                <a:gd name="T76" fmla="*/ 247 w 410"/>
                <a:gd name="T77" fmla="*/ 250 h 413"/>
                <a:gd name="T78" fmla="*/ 262 w 410"/>
                <a:gd name="T79" fmla="*/ 238 h 413"/>
                <a:gd name="T80" fmla="*/ 327 w 410"/>
                <a:gd name="T81" fmla="*/ 0 h 413"/>
                <a:gd name="T82" fmla="*/ 244 w 410"/>
                <a:gd name="T83" fmla="*/ 69 h 413"/>
                <a:gd name="T84" fmla="*/ 327 w 410"/>
                <a:gd name="T85" fmla="*/ 138 h 413"/>
                <a:gd name="T86" fmla="*/ 410 w 410"/>
                <a:gd name="T87" fmla="*/ 69 h 413"/>
                <a:gd name="T88" fmla="*/ 327 w 410"/>
                <a:gd name="T89" fmla="*/ 0 h 413"/>
                <a:gd name="T90" fmla="*/ 327 w 410"/>
                <a:gd name="T91" fmla="*/ 129 h 413"/>
                <a:gd name="T92" fmla="*/ 253 w 410"/>
                <a:gd name="T93" fmla="*/ 69 h 413"/>
                <a:gd name="T94" fmla="*/ 327 w 410"/>
                <a:gd name="T95" fmla="*/ 9 h 413"/>
                <a:gd name="T96" fmla="*/ 401 w 410"/>
                <a:gd name="T97" fmla="*/ 69 h 413"/>
                <a:gd name="T98" fmla="*/ 327 w 410"/>
                <a:gd name="T99" fmla="*/ 129 h 413"/>
                <a:gd name="T100" fmla="*/ 318 w 410"/>
                <a:gd name="T101" fmla="*/ 167 h 413"/>
                <a:gd name="T102" fmla="*/ 281 w 410"/>
                <a:gd name="T103" fmla="*/ 199 h 413"/>
                <a:gd name="T104" fmla="*/ 318 w 410"/>
                <a:gd name="T105" fmla="*/ 230 h 413"/>
                <a:gd name="T106" fmla="*/ 355 w 410"/>
                <a:gd name="T107" fmla="*/ 199 h 413"/>
                <a:gd name="T108" fmla="*/ 318 w 410"/>
                <a:gd name="T109" fmla="*/ 167 h 413"/>
                <a:gd name="T110" fmla="*/ 318 w 410"/>
                <a:gd name="T111" fmla="*/ 220 h 413"/>
                <a:gd name="T112" fmla="*/ 290 w 410"/>
                <a:gd name="T113" fmla="*/ 199 h 413"/>
                <a:gd name="T114" fmla="*/ 318 w 410"/>
                <a:gd name="T115" fmla="*/ 177 h 413"/>
                <a:gd name="T116" fmla="*/ 345 w 410"/>
                <a:gd name="T117" fmla="*/ 199 h 413"/>
                <a:gd name="T118" fmla="*/ 318 w 410"/>
                <a:gd name="T119" fmla="*/ 22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0" h="413">
                  <a:moveTo>
                    <a:pt x="224" y="333"/>
                  </a:moveTo>
                  <a:cubicBezTo>
                    <a:pt x="204" y="327"/>
                    <a:pt x="198" y="295"/>
                    <a:pt x="197" y="274"/>
                  </a:cubicBezTo>
                  <a:cubicBezTo>
                    <a:pt x="215" y="257"/>
                    <a:pt x="227" y="229"/>
                    <a:pt x="227" y="199"/>
                  </a:cubicBezTo>
                  <a:cubicBezTo>
                    <a:pt x="227" y="139"/>
                    <a:pt x="199" y="102"/>
                    <a:pt x="153" y="102"/>
                  </a:cubicBezTo>
                  <a:cubicBezTo>
                    <a:pt x="108" y="102"/>
                    <a:pt x="80" y="139"/>
                    <a:pt x="80" y="199"/>
                  </a:cubicBezTo>
                  <a:cubicBezTo>
                    <a:pt x="80" y="229"/>
                    <a:pt x="93" y="258"/>
                    <a:pt x="111" y="276"/>
                  </a:cubicBezTo>
                  <a:cubicBezTo>
                    <a:pt x="110" y="298"/>
                    <a:pt x="104" y="326"/>
                    <a:pt x="85" y="332"/>
                  </a:cubicBezTo>
                  <a:cubicBezTo>
                    <a:pt x="30" y="343"/>
                    <a:pt x="0" y="370"/>
                    <a:pt x="0" y="409"/>
                  </a:cubicBezTo>
                  <a:cubicBezTo>
                    <a:pt x="0" y="411"/>
                    <a:pt x="2" y="413"/>
                    <a:pt x="5" y="413"/>
                  </a:cubicBezTo>
                  <a:cubicBezTo>
                    <a:pt x="302" y="413"/>
                    <a:pt x="302" y="413"/>
                    <a:pt x="302" y="413"/>
                  </a:cubicBezTo>
                  <a:cubicBezTo>
                    <a:pt x="305" y="413"/>
                    <a:pt x="307" y="411"/>
                    <a:pt x="307" y="409"/>
                  </a:cubicBezTo>
                  <a:cubicBezTo>
                    <a:pt x="307" y="370"/>
                    <a:pt x="278" y="344"/>
                    <a:pt x="224" y="333"/>
                  </a:cubicBezTo>
                  <a:close/>
                  <a:moveTo>
                    <a:pt x="90" y="199"/>
                  </a:moveTo>
                  <a:cubicBezTo>
                    <a:pt x="90" y="157"/>
                    <a:pt x="107" y="112"/>
                    <a:pt x="153" y="112"/>
                  </a:cubicBezTo>
                  <a:cubicBezTo>
                    <a:pt x="200" y="112"/>
                    <a:pt x="217" y="157"/>
                    <a:pt x="217" y="199"/>
                  </a:cubicBezTo>
                  <a:cubicBezTo>
                    <a:pt x="217" y="248"/>
                    <a:pt x="184" y="285"/>
                    <a:pt x="153" y="285"/>
                  </a:cubicBezTo>
                  <a:cubicBezTo>
                    <a:pt x="141" y="285"/>
                    <a:pt x="129" y="280"/>
                    <a:pt x="120" y="271"/>
                  </a:cubicBezTo>
                  <a:cubicBezTo>
                    <a:pt x="119" y="270"/>
                    <a:pt x="119" y="270"/>
                    <a:pt x="118" y="269"/>
                  </a:cubicBezTo>
                  <a:cubicBezTo>
                    <a:pt x="101" y="252"/>
                    <a:pt x="90" y="224"/>
                    <a:pt x="90" y="199"/>
                  </a:cubicBezTo>
                  <a:close/>
                  <a:moveTo>
                    <a:pt x="10" y="404"/>
                  </a:moveTo>
                  <a:cubicBezTo>
                    <a:pt x="12" y="372"/>
                    <a:pt x="38" y="351"/>
                    <a:pt x="87" y="341"/>
                  </a:cubicBezTo>
                  <a:cubicBezTo>
                    <a:pt x="88" y="341"/>
                    <a:pt x="88" y="341"/>
                    <a:pt x="88" y="341"/>
                  </a:cubicBezTo>
                  <a:cubicBezTo>
                    <a:pt x="109" y="335"/>
                    <a:pt x="118" y="308"/>
                    <a:pt x="120" y="283"/>
                  </a:cubicBezTo>
                  <a:cubicBezTo>
                    <a:pt x="130" y="290"/>
                    <a:pt x="142" y="295"/>
                    <a:pt x="153" y="295"/>
                  </a:cubicBezTo>
                  <a:cubicBezTo>
                    <a:pt x="166" y="295"/>
                    <a:pt x="178" y="290"/>
                    <a:pt x="188" y="282"/>
                  </a:cubicBezTo>
                  <a:cubicBezTo>
                    <a:pt x="189" y="293"/>
                    <a:pt x="191" y="304"/>
                    <a:pt x="194" y="313"/>
                  </a:cubicBezTo>
                  <a:cubicBezTo>
                    <a:pt x="200" y="328"/>
                    <a:pt x="209" y="339"/>
                    <a:pt x="221" y="342"/>
                  </a:cubicBezTo>
                  <a:cubicBezTo>
                    <a:pt x="222" y="342"/>
                    <a:pt x="222" y="342"/>
                    <a:pt x="222" y="342"/>
                  </a:cubicBezTo>
                  <a:cubicBezTo>
                    <a:pt x="270" y="352"/>
                    <a:pt x="295" y="373"/>
                    <a:pt x="297" y="404"/>
                  </a:cubicBezTo>
                  <a:lnTo>
                    <a:pt x="10" y="404"/>
                  </a:lnTo>
                  <a:close/>
                  <a:moveTo>
                    <a:pt x="262" y="270"/>
                  </a:moveTo>
                  <a:cubicBezTo>
                    <a:pt x="275" y="270"/>
                    <a:pt x="286" y="261"/>
                    <a:pt x="286" y="250"/>
                  </a:cubicBezTo>
                  <a:cubicBezTo>
                    <a:pt x="286" y="238"/>
                    <a:pt x="275" y="229"/>
                    <a:pt x="262" y="229"/>
                  </a:cubicBezTo>
                  <a:cubicBezTo>
                    <a:pt x="248" y="229"/>
                    <a:pt x="237" y="238"/>
                    <a:pt x="237" y="250"/>
                  </a:cubicBezTo>
                  <a:cubicBezTo>
                    <a:pt x="237" y="261"/>
                    <a:pt x="248" y="270"/>
                    <a:pt x="262" y="270"/>
                  </a:cubicBezTo>
                  <a:close/>
                  <a:moveTo>
                    <a:pt x="262" y="238"/>
                  </a:moveTo>
                  <a:cubicBezTo>
                    <a:pt x="270" y="238"/>
                    <a:pt x="276" y="243"/>
                    <a:pt x="276" y="250"/>
                  </a:cubicBezTo>
                  <a:cubicBezTo>
                    <a:pt x="276" y="256"/>
                    <a:pt x="270" y="261"/>
                    <a:pt x="262" y="261"/>
                  </a:cubicBezTo>
                  <a:cubicBezTo>
                    <a:pt x="253" y="261"/>
                    <a:pt x="247" y="256"/>
                    <a:pt x="247" y="250"/>
                  </a:cubicBezTo>
                  <a:cubicBezTo>
                    <a:pt x="247" y="243"/>
                    <a:pt x="253" y="238"/>
                    <a:pt x="262" y="238"/>
                  </a:cubicBezTo>
                  <a:close/>
                  <a:moveTo>
                    <a:pt x="327" y="0"/>
                  </a:moveTo>
                  <a:cubicBezTo>
                    <a:pt x="281" y="0"/>
                    <a:pt x="244" y="31"/>
                    <a:pt x="244" y="69"/>
                  </a:cubicBezTo>
                  <a:cubicBezTo>
                    <a:pt x="244" y="107"/>
                    <a:pt x="281" y="138"/>
                    <a:pt x="327" y="138"/>
                  </a:cubicBezTo>
                  <a:cubicBezTo>
                    <a:pt x="373" y="138"/>
                    <a:pt x="410" y="107"/>
                    <a:pt x="410" y="69"/>
                  </a:cubicBezTo>
                  <a:cubicBezTo>
                    <a:pt x="410" y="31"/>
                    <a:pt x="373" y="0"/>
                    <a:pt x="327" y="0"/>
                  </a:cubicBezTo>
                  <a:close/>
                  <a:moveTo>
                    <a:pt x="327" y="129"/>
                  </a:moveTo>
                  <a:cubicBezTo>
                    <a:pt x="286" y="129"/>
                    <a:pt x="253" y="102"/>
                    <a:pt x="253" y="69"/>
                  </a:cubicBezTo>
                  <a:cubicBezTo>
                    <a:pt x="253" y="36"/>
                    <a:pt x="286" y="9"/>
                    <a:pt x="327" y="9"/>
                  </a:cubicBezTo>
                  <a:cubicBezTo>
                    <a:pt x="368" y="9"/>
                    <a:pt x="401" y="36"/>
                    <a:pt x="401" y="69"/>
                  </a:cubicBezTo>
                  <a:cubicBezTo>
                    <a:pt x="401" y="102"/>
                    <a:pt x="368" y="129"/>
                    <a:pt x="327" y="129"/>
                  </a:cubicBezTo>
                  <a:close/>
                  <a:moveTo>
                    <a:pt x="318" y="167"/>
                  </a:moveTo>
                  <a:cubicBezTo>
                    <a:pt x="298" y="167"/>
                    <a:pt x="281" y="181"/>
                    <a:pt x="281" y="199"/>
                  </a:cubicBezTo>
                  <a:cubicBezTo>
                    <a:pt x="281" y="216"/>
                    <a:pt x="298" y="230"/>
                    <a:pt x="318" y="230"/>
                  </a:cubicBezTo>
                  <a:cubicBezTo>
                    <a:pt x="338" y="230"/>
                    <a:pt x="355" y="216"/>
                    <a:pt x="355" y="199"/>
                  </a:cubicBezTo>
                  <a:cubicBezTo>
                    <a:pt x="355" y="181"/>
                    <a:pt x="338" y="167"/>
                    <a:pt x="318" y="167"/>
                  </a:cubicBezTo>
                  <a:close/>
                  <a:moveTo>
                    <a:pt x="318" y="220"/>
                  </a:moveTo>
                  <a:cubicBezTo>
                    <a:pt x="303" y="220"/>
                    <a:pt x="290" y="211"/>
                    <a:pt x="290" y="199"/>
                  </a:cubicBezTo>
                  <a:cubicBezTo>
                    <a:pt x="290" y="187"/>
                    <a:pt x="303" y="177"/>
                    <a:pt x="318" y="177"/>
                  </a:cubicBezTo>
                  <a:cubicBezTo>
                    <a:pt x="333" y="177"/>
                    <a:pt x="345" y="187"/>
                    <a:pt x="345" y="199"/>
                  </a:cubicBezTo>
                  <a:cubicBezTo>
                    <a:pt x="345" y="211"/>
                    <a:pt x="333" y="220"/>
                    <a:pt x="318" y="22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a:extLst>
              <a:ext uri="{FF2B5EF4-FFF2-40B4-BE49-F238E27FC236}">
                <a16:creationId xmlns:a16="http://schemas.microsoft.com/office/drawing/2014/main" id="{0E41D967-FC10-D54A-BF12-739F1622FC38}"/>
              </a:ext>
            </a:extLst>
          </p:cNvPr>
          <p:cNvGrpSpPr/>
          <p:nvPr/>
        </p:nvGrpSpPr>
        <p:grpSpPr>
          <a:xfrm>
            <a:off x="4025060" y="5265471"/>
            <a:ext cx="1094400" cy="1094399"/>
            <a:chOff x="3150054" y="5265471"/>
            <a:chExt cx="1094400" cy="1094399"/>
          </a:xfrm>
        </p:grpSpPr>
        <p:sp>
          <p:nvSpPr>
            <p:cNvPr id="90" name="Shape 90"/>
            <p:cNvSpPr/>
            <p:nvPr/>
          </p:nvSpPr>
          <p:spPr>
            <a:xfrm>
              <a:off x="3150054" y="5265471"/>
              <a:ext cx="1094400" cy="1094399"/>
            </a:xfrm>
            <a:prstGeom prst="ellipse">
              <a:avLst/>
            </a:prstGeom>
            <a:solidFill>
              <a:schemeClr val="accent1"/>
            </a:solidFill>
            <a:ln w="9525" cap="flat" cmpd="sng">
              <a:solidFill>
                <a:srgbClr val="FFFFFF"/>
              </a:solidFill>
              <a:prstDash val="solid"/>
              <a:round/>
              <a:headEnd type="none" w="med" len="med"/>
              <a:tailEnd type="none" w="med" len="med"/>
            </a:ln>
          </p:spPr>
          <p:txBody>
            <a:bodyPr lIns="121900" tIns="121900" rIns="121900" bIns="121900" anchor="ctr" anchorCtr="0">
              <a:noAutofit/>
            </a:bodyPr>
            <a:lstStyle/>
            <a:p>
              <a:endParaRPr sz="2400" dirty="0">
                <a:latin typeface="+mj-lt"/>
                <a:ea typeface="Raleway"/>
                <a:cs typeface="Raleway"/>
                <a:sym typeface="Raleway"/>
              </a:endParaRPr>
            </a:p>
          </p:txBody>
        </p:sp>
        <p:sp>
          <p:nvSpPr>
            <p:cNvPr id="38" name="Freeform 117">
              <a:extLst>
                <a:ext uri="{FF2B5EF4-FFF2-40B4-BE49-F238E27FC236}">
                  <a16:creationId xmlns:a16="http://schemas.microsoft.com/office/drawing/2014/main" id="{2480E51D-6FCF-2749-B790-464B1A87687D}"/>
                </a:ext>
              </a:extLst>
            </p:cNvPr>
            <p:cNvSpPr>
              <a:spLocks noEditPoints="1"/>
            </p:cNvSpPr>
            <p:nvPr/>
          </p:nvSpPr>
          <p:spPr bwMode="auto">
            <a:xfrm>
              <a:off x="3441297" y="5485798"/>
              <a:ext cx="540879" cy="609468"/>
            </a:xfrm>
            <a:custGeom>
              <a:avLst/>
              <a:gdLst>
                <a:gd name="T0" fmla="*/ 430 w 524"/>
                <a:gd name="T1" fmla="*/ 53 h 591"/>
                <a:gd name="T2" fmla="*/ 402 w 524"/>
                <a:gd name="T3" fmla="*/ 0 h 591"/>
                <a:gd name="T4" fmla="*/ 373 w 524"/>
                <a:gd name="T5" fmla="*/ 53 h 591"/>
                <a:gd name="T6" fmla="*/ 151 w 524"/>
                <a:gd name="T7" fmla="*/ 29 h 591"/>
                <a:gd name="T8" fmla="*/ 93 w 524"/>
                <a:gd name="T9" fmla="*/ 29 h 591"/>
                <a:gd name="T10" fmla="*/ 7 w 524"/>
                <a:gd name="T11" fmla="*/ 53 h 591"/>
                <a:gd name="T12" fmla="*/ 0 w 524"/>
                <a:gd name="T13" fmla="*/ 584 h 591"/>
                <a:gd name="T14" fmla="*/ 517 w 524"/>
                <a:gd name="T15" fmla="*/ 591 h 591"/>
                <a:gd name="T16" fmla="*/ 524 w 524"/>
                <a:gd name="T17" fmla="*/ 60 h 591"/>
                <a:gd name="T18" fmla="*/ 387 w 524"/>
                <a:gd name="T19" fmla="*/ 29 h 591"/>
                <a:gd name="T20" fmla="*/ 416 w 524"/>
                <a:gd name="T21" fmla="*/ 29 h 591"/>
                <a:gd name="T22" fmla="*/ 402 w 524"/>
                <a:gd name="T23" fmla="*/ 107 h 591"/>
                <a:gd name="T24" fmla="*/ 387 w 524"/>
                <a:gd name="T25" fmla="*/ 29 h 591"/>
                <a:gd name="T26" fmla="*/ 122 w 524"/>
                <a:gd name="T27" fmla="*/ 14 h 591"/>
                <a:gd name="T28" fmla="*/ 137 w 524"/>
                <a:gd name="T29" fmla="*/ 92 h 591"/>
                <a:gd name="T30" fmla="*/ 107 w 524"/>
                <a:gd name="T31" fmla="*/ 92 h 591"/>
                <a:gd name="T32" fmla="*/ 93 w 524"/>
                <a:gd name="T33" fmla="*/ 67 h 591"/>
                <a:gd name="T34" fmla="*/ 122 w 524"/>
                <a:gd name="T35" fmla="*/ 121 h 591"/>
                <a:gd name="T36" fmla="*/ 151 w 524"/>
                <a:gd name="T37" fmla="*/ 67 h 591"/>
                <a:gd name="T38" fmla="*/ 373 w 524"/>
                <a:gd name="T39" fmla="*/ 92 h 591"/>
                <a:gd name="T40" fmla="*/ 430 w 524"/>
                <a:gd name="T41" fmla="*/ 92 h 591"/>
                <a:gd name="T42" fmla="*/ 510 w 524"/>
                <a:gd name="T43" fmla="*/ 67 h 591"/>
                <a:gd name="T44" fmla="*/ 14 w 524"/>
                <a:gd name="T45" fmla="*/ 163 h 591"/>
                <a:gd name="T46" fmla="*/ 93 w 524"/>
                <a:gd name="T47" fmla="*/ 67 h 591"/>
                <a:gd name="T48" fmla="*/ 14 w 524"/>
                <a:gd name="T49" fmla="*/ 177 h 591"/>
                <a:gd name="T50" fmla="*/ 510 w 524"/>
                <a:gd name="T51" fmla="*/ 577 h 591"/>
                <a:gd name="T52" fmla="*/ 175 w 524"/>
                <a:gd name="T53" fmla="*/ 256 h 591"/>
                <a:gd name="T54" fmla="*/ 168 w 524"/>
                <a:gd name="T55" fmla="*/ 522 h 591"/>
                <a:gd name="T56" fmla="*/ 161 w 524"/>
                <a:gd name="T57" fmla="*/ 279 h 591"/>
                <a:gd name="T58" fmla="*/ 81 w 524"/>
                <a:gd name="T59" fmla="*/ 306 h 591"/>
                <a:gd name="T60" fmla="*/ 162 w 524"/>
                <a:gd name="T61" fmla="*/ 254 h 591"/>
                <a:gd name="T62" fmla="*/ 175 w 524"/>
                <a:gd name="T63" fmla="*/ 256 h 591"/>
                <a:gd name="T64" fmla="*/ 420 w 524"/>
                <a:gd name="T65" fmla="*/ 514 h 591"/>
                <a:gd name="T66" fmla="*/ 247 w 524"/>
                <a:gd name="T67" fmla="*/ 512 h 591"/>
                <a:gd name="T68" fmla="*/ 265 w 524"/>
                <a:gd name="T69" fmla="*/ 458 h 591"/>
                <a:gd name="T70" fmla="*/ 363 w 524"/>
                <a:gd name="T71" fmla="*/ 385 h 591"/>
                <a:gd name="T72" fmla="*/ 335 w 524"/>
                <a:gd name="T73" fmla="*/ 260 h 591"/>
                <a:gd name="T74" fmla="*/ 257 w 524"/>
                <a:gd name="T75" fmla="*/ 348 h 591"/>
                <a:gd name="T76" fmla="*/ 270 w 524"/>
                <a:gd name="T77" fmla="*/ 276 h 591"/>
                <a:gd name="T78" fmla="*/ 415 w 524"/>
                <a:gd name="T79" fmla="*/ 318 h 591"/>
                <a:gd name="T80" fmla="*/ 343 w 524"/>
                <a:gd name="T81" fmla="*/ 415 h 591"/>
                <a:gd name="T82" fmla="*/ 261 w 524"/>
                <a:gd name="T83" fmla="*/ 500 h 591"/>
                <a:gd name="T84" fmla="*/ 427 w 524"/>
                <a:gd name="T85" fmla="*/ 507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4" h="591">
                  <a:moveTo>
                    <a:pt x="517" y="53"/>
                  </a:moveTo>
                  <a:cubicBezTo>
                    <a:pt x="430" y="53"/>
                    <a:pt x="430" y="53"/>
                    <a:pt x="430" y="53"/>
                  </a:cubicBezTo>
                  <a:cubicBezTo>
                    <a:pt x="430" y="29"/>
                    <a:pt x="430" y="29"/>
                    <a:pt x="430" y="29"/>
                  </a:cubicBezTo>
                  <a:cubicBezTo>
                    <a:pt x="430" y="13"/>
                    <a:pt x="417" y="0"/>
                    <a:pt x="402" y="0"/>
                  </a:cubicBezTo>
                  <a:cubicBezTo>
                    <a:pt x="386" y="0"/>
                    <a:pt x="373" y="13"/>
                    <a:pt x="373" y="29"/>
                  </a:cubicBezTo>
                  <a:cubicBezTo>
                    <a:pt x="373" y="53"/>
                    <a:pt x="373" y="53"/>
                    <a:pt x="373" y="53"/>
                  </a:cubicBezTo>
                  <a:cubicBezTo>
                    <a:pt x="151" y="53"/>
                    <a:pt x="151" y="53"/>
                    <a:pt x="151" y="53"/>
                  </a:cubicBezTo>
                  <a:cubicBezTo>
                    <a:pt x="151" y="29"/>
                    <a:pt x="151" y="29"/>
                    <a:pt x="151" y="29"/>
                  </a:cubicBezTo>
                  <a:cubicBezTo>
                    <a:pt x="151" y="13"/>
                    <a:pt x="138" y="0"/>
                    <a:pt x="122" y="0"/>
                  </a:cubicBezTo>
                  <a:cubicBezTo>
                    <a:pt x="106" y="0"/>
                    <a:pt x="93" y="13"/>
                    <a:pt x="93" y="29"/>
                  </a:cubicBezTo>
                  <a:cubicBezTo>
                    <a:pt x="93" y="53"/>
                    <a:pt x="93" y="53"/>
                    <a:pt x="93" y="53"/>
                  </a:cubicBezTo>
                  <a:cubicBezTo>
                    <a:pt x="7" y="53"/>
                    <a:pt x="7" y="53"/>
                    <a:pt x="7" y="53"/>
                  </a:cubicBezTo>
                  <a:cubicBezTo>
                    <a:pt x="3" y="53"/>
                    <a:pt x="0" y="56"/>
                    <a:pt x="0" y="60"/>
                  </a:cubicBezTo>
                  <a:cubicBezTo>
                    <a:pt x="0" y="584"/>
                    <a:pt x="0" y="584"/>
                    <a:pt x="0" y="584"/>
                  </a:cubicBezTo>
                  <a:cubicBezTo>
                    <a:pt x="0" y="588"/>
                    <a:pt x="3" y="591"/>
                    <a:pt x="7" y="591"/>
                  </a:cubicBezTo>
                  <a:cubicBezTo>
                    <a:pt x="517" y="591"/>
                    <a:pt x="517" y="591"/>
                    <a:pt x="517" y="591"/>
                  </a:cubicBezTo>
                  <a:cubicBezTo>
                    <a:pt x="521" y="591"/>
                    <a:pt x="524" y="588"/>
                    <a:pt x="524" y="584"/>
                  </a:cubicBezTo>
                  <a:cubicBezTo>
                    <a:pt x="524" y="60"/>
                    <a:pt x="524" y="60"/>
                    <a:pt x="524" y="60"/>
                  </a:cubicBezTo>
                  <a:cubicBezTo>
                    <a:pt x="524" y="56"/>
                    <a:pt x="521" y="53"/>
                    <a:pt x="517" y="53"/>
                  </a:cubicBezTo>
                  <a:close/>
                  <a:moveTo>
                    <a:pt x="387" y="29"/>
                  </a:moveTo>
                  <a:cubicBezTo>
                    <a:pt x="387" y="21"/>
                    <a:pt x="393" y="14"/>
                    <a:pt x="402" y="14"/>
                  </a:cubicBezTo>
                  <a:cubicBezTo>
                    <a:pt x="410" y="14"/>
                    <a:pt x="416" y="21"/>
                    <a:pt x="416" y="29"/>
                  </a:cubicBezTo>
                  <a:cubicBezTo>
                    <a:pt x="416" y="92"/>
                    <a:pt x="416" y="92"/>
                    <a:pt x="416" y="92"/>
                  </a:cubicBezTo>
                  <a:cubicBezTo>
                    <a:pt x="416" y="100"/>
                    <a:pt x="410" y="107"/>
                    <a:pt x="402" y="107"/>
                  </a:cubicBezTo>
                  <a:cubicBezTo>
                    <a:pt x="393" y="107"/>
                    <a:pt x="387" y="100"/>
                    <a:pt x="387" y="92"/>
                  </a:cubicBezTo>
                  <a:lnTo>
                    <a:pt x="387" y="29"/>
                  </a:lnTo>
                  <a:close/>
                  <a:moveTo>
                    <a:pt x="107" y="29"/>
                  </a:moveTo>
                  <a:cubicBezTo>
                    <a:pt x="107" y="21"/>
                    <a:pt x="114" y="14"/>
                    <a:pt x="122" y="14"/>
                  </a:cubicBezTo>
                  <a:cubicBezTo>
                    <a:pt x="130" y="14"/>
                    <a:pt x="137" y="21"/>
                    <a:pt x="137" y="29"/>
                  </a:cubicBezTo>
                  <a:cubicBezTo>
                    <a:pt x="137" y="92"/>
                    <a:pt x="137" y="92"/>
                    <a:pt x="137" y="92"/>
                  </a:cubicBezTo>
                  <a:cubicBezTo>
                    <a:pt x="137" y="100"/>
                    <a:pt x="130" y="107"/>
                    <a:pt x="122" y="107"/>
                  </a:cubicBezTo>
                  <a:cubicBezTo>
                    <a:pt x="114" y="107"/>
                    <a:pt x="107" y="100"/>
                    <a:pt x="107" y="92"/>
                  </a:cubicBezTo>
                  <a:lnTo>
                    <a:pt x="107" y="29"/>
                  </a:lnTo>
                  <a:close/>
                  <a:moveTo>
                    <a:pt x="93" y="67"/>
                  </a:moveTo>
                  <a:cubicBezTo>
                    <a:pt x="93" y="92"/>
                    <a:pt x="93" y="92"/>
                    <a:pt x="93" y="92"/>
                  </a:cubicBezTo>
                  <a:cubicBezTo>
                    <a:pt x="93" y="108"/>
                    <a:pt x="106" y="121"/>
                    <a:pt x="122" y="121"/>
                  </a:cubicBezTo>
                  <a:cubicBezTo>
                    <a:pt x="138" y="121"/>
                    <a:pt x="151" y="108"/>
                    <a:pt x="151" y="92"/>
                  </a:cubicBezTo>
                  <a:cubicBezTo>
                    <a:pt x="151" y="67"/>
                    <a:pt x="151" y="67"/>
                    <a:pt x="151" y="67"/>
                  </a:cubicBezTo>
                  <a:cubicBezTo>
                    <a:pt x="373" y="67"/>
                    <a:pt x="373" y="67"/>
                    <a:pt x="373" y="67"/>
                  </a:cubicBezTo>
                  <a:cubicBezTo>
                    <a:pt x="373" y="92"/>
                    <a:pt x="373" y="92"/>
                    <a:pt x="373" y="92"/>
                  </a:cubicBezTo>
                  <a:cubicBezTo>
                    <a:pt x="373" y="108"/>
                    <a:pt x="386" y="121"/>
                    <a:pt x="402" y="121"/>
                  </a:cubicBezTo>
                  <a:cubicBezTo>
                    <a:pt x="417" y="121"/>
                    <a:pt x="430" y="108"/>
                    <a:pt x="430" y="92"/>
                  </a:cubicBezTo>
                  <a:cubicBezTo>
                    <a:pt x="430" y="67"/>
                    <a:pt x="430" y="67"/>
                    <a:pt x="430" y="67"/>
                  </a:cubicBezTo>
                  <a:cubicBezTo>
                    <a:pt x="510" y="67"/>
                    <a:pt x="510" y="67"/>
                    <a:pt x="510" y="67"/>
                  </a:cubicBezTo>
                  <a:cubicBezTo>
                    <a:pt x="510" y="163"/>
                    <a:pt x="510" y="163"/>
                    <a:pt x="510" y="163"/>
                  </a:cubicBezTo>
                  <a:cubicBezTo>
                    <a:pt x="14" y="163"/>
                    <a:pt x="14" y="163"/>
                    <a:pt x="14" y="163"/>
                  </a:cubicBezTo>
                  <a:cubicBezTo>
                    <a:pt x="14" y="67"/>
                    <a:pt x="14" y="67"/>
                    <a:pt x="14" y="67"/>
                  </a:cubicBezTo>
                  <a:lnTo>
                    <a:pt x="93" y="67"/>
                  </a:lnTo>
                  <a:close/>
                  <a:moveTo>
                    <a:pt x="14" y="577"/>
                  </a:moveTo>
                  <a:cubicBezTo>
                    <a:pt x="14" y="177"/>
                    <a:pt x="14" y="177"/>
                    <a:pt x="14" y="177"/>
                  </a:cubicBezTo>
                  <a:cubicBezTo>
                    <a:pt x="510" y="177"/>
                    <a:pt x="510" y="177"/>
                    <a:pt x="510" y="177"/>
                  </a:cubicBezTo>
                  <a:cubicBezTo>
                    <a:pt x="510" y="577"/>
                    <a:pt x="510" y="577"/>
                    <a:pt x="510" y="577"/>
                  </a:cubicBezTo>
                  <a:lnTo>
                    <a:pt x="14" y="577"/>
                  </a:lnTo>
                  <a:close/>
                  <a:moveTo>
                    <a:pt x="175" y="256"/>
                  </a:moveTo>
                  <a:cubicBezTo>
                    <a:pt x="175" y="515"/>
                    <a:pt x="175" y="515"/>
                    <a:pt x="175" y="515"/>
                  </a:cubicBezTo>
                  <a:cubicBezTo>
                    <a:pt x="175" y="519"/>
                    <a:pt x="172" y="522"/>
                    <a:pt x="168" y="522"/>
                  </a:cubicBezTo>
                  <a:cubicBezTo>
                    <a:pt x="165" y="522"/>
                    <a:pt x="161" y="519"/>
                    <a:pt x="161" y="515"/>
                  </a:cubicBezTo>
                  <a:cubicBezTo>
                    <a:pt x="161" y="279"/>
                    <a:pt x="161" y="279"/>
                    <a:pt x="161" y="279"/>
                  </a:cubicBezTo>
                  <a:cubicBezTo>
                    <a:pt x="142" y="299"/>
                    <a:pt x="108" y="313"/>
                    <a:pt x="88" y="313"/>
                  </a:cubicBezTo>
                  <a:cubicBezTo>
                    <a:pt x="85" y="313"/>
                    <a:pt x="81" y="310"/>
                    <a:pt x="81" y="306"/>
                  </a:cubicBezTo>
                  <a:cubicBezTo>
                    <a:pt x="81" y="303"/>
                    <a:pt x="85" y="299"/>
                    <a:pt x="88" y="299"/>
                  </a:cubicBezTo>
                  <a:cubicBezTo>
                    <a:pt x="109" y="299"/>
                    <a:pt x="155" y="276"/>
                    <a:pt x="162" y="254"/>
                  </a:cubicBezTo>
                  <a:cubicBezTo>
                    <a:pt x="163" y="251"/>
                    <a:pt x="166" y="249"/>
                    <a:pt x="169" y="250"/>
                  </a:cubicBezTo>
                  <a:cubicBezTo>
                    <a:pt x="173" y="250"/>
                    <a:pt x="175" y="253"/>
                    <a:pt x="175" y="256"/>
                  </a:cubicBezTo>
                  <a:close/>
                  <a:moveTo>
                    <a:pt x="427" y="507"/>
                  </a:moveTo>
                  <a:cubicBezTo>
                    <a:pt x="427" y="511"/>
                    <a:pt x="424" y="514"/>
                    <a:pt x="420" y="514"/>
                  </a:cubicBezTo>
                  <a:cubicBezTo>
                    <a:pt x="253" y="514"/>
                    <a:pt x="253" y="514"/>
                    <a:pt x="253" y="514"/>
                  </a:cubicBezTo>
                  <a:cubicBezTo>
                    <a:pt x="251" y="514"/>
                    <a:pt x="249" y="513"/>
                    <a:pt x="247" y="512"/>
                  </a:cubicBezTo>
                  <a:cubicBezTo>
                    <a:pt x="246" y="510"/>
                    <a:pt x="245" y="508"/>
                    <a:pt x="246" y="506"/>
                  </a:cubicBezTo>
                  <a:cubicBezTo>
                    <a:pt x="246" y="505"/>
                    <a:pt x="250" y="475"/>
                    <a:pt x="265" y="458"/>
                  </a:cubicBezTo>
                  <a:cubicBezTo>
                    <a:pt x="287" y="433"/>
                    <a:pt x="313" y="417"/>
                    <a:pt x="336" y="403"/>
                  </a:cubicBezTo>
                  <a:cubicBezTo>
                    <a:pt x="346" y="397"/>
                    <a:pt x="356" y="391"/>
                    <a:pt x="363" y="385"/>
                  </a:cubicBezTo>
                  <a:cubicBezTo>
                    <a:pt x="388" y="368"/>
                    <a:pt x="401" y="343"/>
                    <a:pt x="401" y="318"/>
                  </a:cubicBezTo>
                  <a:cubicBezTo>
                    <a:pt x="401" y="312"/>
                    <a:pt x="399" y="260"/>
                    <a:pt x="335" y="260"/>
                  </a:cubicBezTo>
                  <a:cubicBezTo>
                    <a:pt x="318" y="260"/>
                    <a:pt x="264" y="266"/>
                    <a:pt x="264" y="341"/>
                  </a:cubicBezTo>
                  <a:cubicBezTo>
                    <a:pt x="264" y="345"/>
                    <a:pt x="261" y="348"/>
                    <a:pt x="257" y="348"/>
                  </a:cubicBezTo>
                  <a:cubicBezTo>
                    <a:pt x="253" y="348"/>
                    <a:pt x="250" y="345"/>
                    <a:pt x="250" y="341"/>
                  </a:cubicBezTo>
                  <a:cubicBezTo>
                    <a:pt x="250" y="315"/>
                    <a:pt x="257" y="293"/>
                    <a:pt x="270" y="276"/>
                  </a:cubicBezTo>
                  <a:cubicBezTo>
                    <a:pt x="285" y="256"/>
                    <a:pt x="307" y="246"/>
                    <a:pt x="335" y="246"/>
                  </a:cubicBezTo>
                  <a:cubicBezTo>
                    <a:pt x="398" y="246"/>
                    <a:pt x="415" y="291"/>
                    <a:pt x="415" y="318"/>
                  </a:cubicBezTo>
                  <a:cubicBezTo>
                    <a:pt x="415" y="348"/>
                    <a:pt x="399" y="376"/>
                    <a:pt x="372" y="397"/>
                  </a:cubicBezTo>
                  <a:cubicBezTo>
                    <a:pt x="363" y="403"/>
                    <a:pt x="354" y="409"/>
                    <a:pt x="343" y="415"/>
                  </a:cubicBezTo>
                  <a:cubicBezTo>
                    <a:pt x="321" y="429"/>
                    <a:pt x="296" y="444"/>
                    <a:pt x="276" y="467"/>
                  </a:cubicBezTo>
                  <a:cubicBezTo>
                    <a:pt x="267" y="476"/>
                    <a:pt x="263" y="491"/>
                    <a:pt x="261" y="500"/>
                  </a:cubicBezTo>
                  <a:cubicBezTo>
                    <a:pt x="420" y="500"/>
                    <a:pt x="420" y="500"/>
                    <a:pt x="420" y="500"/>
                  </a:cubicBezTo>
                  <a:cubicBezTo>
                    <a:pt x="424" y="500"/>
                    <a:pt x="427" y="503"/>
                    <a:pt x="427" y="50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39" name="Shape 102">
            <a:extLst>
              <a:ext uri="{FF2B5EF4-FFF2-40B4-BE49-F238E27FC236}">
                <a16:creationId xmlns:a16="http://schemas.microsoft.com/office/drawing/2014/main" id="{E7E029CC-98AF-6D48-97B2-BA7ED88E1BE5}"/>
              </a:ext>
            </a:extLst>
          </p:cNvPr>
          <p:cNvCxnSpPr>
            <a:cxnSpLocks/>
            <a:endCxn id="90" idx="2"/>
          </p:cNvCxnSpPr>
          <p:nvPr/>
        </p:nvCxnSpPr>
        <p:spPr>
          <a:xfrm>
            <a:off x="2619178" y="5803911"/>
            <a:ext cx="1405882" cy="8760"/>
          </a:xfrm>
          <a:prstGeom prst="straightConnector1">
            <a:avLst/>
          </a:prstGeom>
          <a:noFill/>
          <a:ln w="9525" cap="flat" cmpd="sng">
            <a:solidFill>
              <a:schemeClr val="tx1"/>
            </a:solidFill>
            <a:prstDash val="solid"/>
            <a:round/>
            <a:headEnd type="none" w="lg" len="lg"/>
            <a:tailEnd type="triangle" w="lg" len="lg"/>
          </a:ln>
        </p:spPr>
      </p:cxnSp>
      <p:grpSp>
        <p:nvGrpSpPr>
          <p:cNvPr id="40" name="Group 39">
            <a:extLst>
              <a:ext uri="{FF2B5EF4-FFF2-40B4-BE49-F238E27FC236}">
                <a16:creationId xmlns:a16="http://schemas.microsoft.com/office/drawing/2014/main" id="{E9CCBDE2-CD90-7548-BFD7-34F64C03E07C}"/>
              </a:ext>
            </a:extLst>
          </p:cNvPr>
          <p:cNvGrpSpPr/>
          <p:nvPr/>
        </p:nvGrpSpPr>
        <p:grpSpPr>
          <a:xfrm>
            <a:off x="1524778" y="5196394"/>
            <a:ext cx="1094400" cy="1094400"/>
            <a:chOff x="10894788" y="5175539"/>
            <a:chExt cx="1094400" cy="1094400"/>
          </a:xfrm>
        </p:grpSpPr>
        <p:sp>
          <p:nvSpPr>
            <p:cNvPr id="41" name="Shape 100">
              <a:extLst>
                <a:ext uri="{FF2B5EF4-FFF2-40B4-BE49-F238E27FC236}">
                  <a16:creationId xmlns:a16="http://schemas.microsoft.com/office/drawing/2014/main" id="{6194CCDB-33F7-FC4A-BFBC-EF6C66098322}"/>
                </a:ext>
              </a:extLst>
            </p:cNvPr>
            <p:cNvSpPr/>
            <p:nvPr/>
          </p:nvSpPr>
          <p:spPr>
            <a:xfrm>
              <a:off x="10894788" y="5175539"/>
              <a:ext cx="1094400" cy="1094400"/>
            </a:xfrm>
            <a:prstGeom prst="ellipse">
              <a:avLst/>
            </a:prstGeom>
            <a:solidFill>
              <a:schemeClr val="accent1"/>
            </a:solidFill>
            <a:ln w="9525" cap="flat" cmpd="sng">
              <a:solidFill>
                <a:srgbClr val="FFFFFF"/>
              </a:solidFill>
              <a:prstDash val="solid"/>
              <a:round/>
              <a:headEnd type="none" w="med" len="med"/>
              <a:tailEnd type="none" w="med" len="med"/>
            </a:ln>
          </p:spPr>
          <p:txBody>
            <a:bodyPr lIns="121900" tIns="121900" rIns="121900" bIns="121900" anchor="ctr" anchorCtr="0">
              <a:noAutofit/>
            </a:bodyPr>
            <a:lstStyle/>
            <a:p>
              <a:endParaRPr sz="2400" dirty="0">
                <a:latin typeface="+mj-lt"/>
                <a:ea typeface="Raleway"/>
                <a:cs typeface="Raleway"/>
                <a:sym typeface="Raleway"/>
              </a:endParaRPr>
            </a:p>
          </p:txBody>
        </p:sp>
        <p:sp>
          <p:nvSpPr>
            <p:cNvPr id="42" name="Freeform 126">
              <a:extLst>
                <a:ext uri="{FF2B5EF4-FFF2-40B4-BE49-F238E27FC236}">
                  <a16:creationId xmlns:a16="http://schemas.microsoft.com/office/drawing/2014/main" id="{8FFB503E-4F37-D648-BFBC-607F89537B42}"/>
                </a:ext>
              </a:extLst>
            </p:cNvPr>
            <p:cNvSpPr>
              <a:spLocks noEditPoints="1"/>
            </p:cNvSpPr>
            <p:nvPr/>
          </p:nvSpPr>
          <p:spPr bwMode="auto">
            <a:xfrm>
              <a:off x="11138594" y="5410973"/>
              <a:ext cx="600561" cy="607475"/>
            </a:xfrm>
            <a:custGeom>
              <a:avLst/>
              <a:gdLst>
                <a:gd name="T0" fmla="*/ 703 w 703"/>
                <a:gd name="T1" fmla="*/ 393 h 711"/>
                <a:gd name="T2" fmla="*/ 696 w 703"/>
                <a:gd name="T3" fmla="*/ 325 h 711"/>
                <a:gd name="T4" fmla="*/ 596 w 703"/>
                <a:gd name="T5" fmla="*/ 218 h 711"/>
                <a:gd name="T6" fmla="*/ 555 w 703"/>
                <a:gd name="T7" fmla="*/ 158 h 711"/>
                <a:gd name="T8" fmla="*/ 555 w 703"/>
                <a:gd name="T9" fmla="*/ 246 h 711"/>
                <a:gd name="T10" fmla="*/ 644 w 703"/>
                <a:gd name="T11" fmla="*/ 325 h 711"/>
                <a:gd name="T12" fmla="*/ 420 w 703"/>
                <a:gd name="T13" fmla="*/ 257 h 711"/>
                <a:gd name="T14" fmla="*/ 400 w 703"/>
                <a:gd name="T15" fmla="*/ 206 h 711"/>
                <a:gd name="T16" fmla="*/ 355 w 703"/>
                <a:gd name="T17" fmla="*/ 0 h 711"/>
                <a:gd name="T18" fmla="*/ 305 w 703"/>
                <a:gd name="T19" fmla="*/ 202 h 711"/>
                <a:gd name="T20" fmla="*/ 285 w 703"/>
                <a:gd name="T21" fmla="*/ 257 h 711"/>
                <a:gd name="T22" fmla="*/ 7 w 703"/>
                <a:gd name="T23" fmla="*/ 325 h 711"/>
                <a:gd name="T24" fmla="*/ 0 w 703"/>
                <a:gd name="T25" fmla="*/ 393 h 711"/>
                <a:gd name="T26" fmla="*/ 0 w 703"/>
                <a:gd name="T27" fmla="*/ 395 h 711"/>
                <a:gd name="T28" fmla="*/ 1 w 703"/>
                <a:gd name="T29" fmla="*/ 397 h 711"/>
                <a:gd name="T30" fmla="*/ 68 w 703"/>
                <a:gd name="T31" fmla="*/ 518 h 711"/>
                <a:gd name="T32" fmla="*/ 142 w 703"/>
                <a:gd name="T33" fmla="*/ 704 h 711"/>
                <a:gd name="T34" fmla="*/ 156 w 703"/>
                <a:gd name="T35" fmla="*/ 704 h 711"/>
                <a:gd name="T36" fmla="*/ 548 w 703"/>
                <a:gd name="T37" fmla="*/ 454 h 711"/>
                <a:gd name="T38" fmla="*/ 555 w 703"/>
                <a:gd name="T39" fmla="*/ 711 h 711"/>
                <a:gd name="T40" fmla="*/ 562 w 703"/>
                <a:gd name="T41" fmla="*/ 518 h 711"/>
                <a:gd name="T42" fmla="*/ 642 w 703"/>
                <a:gd name="T43" fmla="*/ 515 h 711"/>
                <a:gd name="T44" fmla="*/ 702 w 703"/>
                <a:gd name="T45" fmla="*/ 396 h 711"/>
                <a:gd name="T46" fmla="*/ 703 w 703"/>
                <a:gd name="T47" fmla="*/ 395 h 711"/>
                <a:gd name="T48" fmla="*/ 525 w 703"/>
                <a:gd name="T49" fmla="*/ 202 h 711"/>
                <a:gd name="T50" fmla="*/ 585 w 703"/>
                <a:gd name="T51" fmla="*/ 202 h 711"/>
                <a:gd name="T52" fmla="*/ 275 w 703"/>
                <a:gd name="T53" fmla="*/ 106 h 711"/>
                <a:gd name="T54" fmla="*/ 435 w 703"/>
                <a:gd name="T55" fmla="*/ 106 h 711"/>
                <a:gd name="T56" fmla="*/ 389 w 703"/>
                <a:gd name="T57" fmla="*/ 197 h 711"/>
                <a:gd name="T58" fmla="*/ 275 w 703"/>
                <a:gd name="T59" fmla="*/ 106 h 711"/>
                <a:gd name="T60" fmla="*/ 318 w 703"/>
                <a:gd name="T61" fmla="*/ 258 h 711"/>
                <a:gd name="T62" fmla="*/ 355 w 703"/>
                <a:gd name="T63" fmla="*/ 220 h 711"/>
                <a:gd name="T64" fmla="*/ 387 w 703"/>
                <a:gd name="T65" fmla="*/ 258 h 711"/>
                <a:gd name="T66" fmla="*/ 523 w 703"/>
                <a:gd name="T67" fmla="*/ 325 h 711"/>
                <a:gd name="T68" fmla="*/ 288 w 703"/>
                <a:gd name="T69" fmla="*/ 271 h 711"/>
                <a:gd name="T70" fmla="*/ 689 w 703"/>
                <a:gd name="T71" fmla="*/ 339 h 711"/>
                <a:gd name="T72" fmla="*/ 14 w 703"/>
                <a:gd name="T73" fmla="*/ 386 h 711"/>
                <a:gd name="T74" fmla="*/ 631 w 703"/>
                <a:gd name="T75" fmla="*/ 504 h 711"/>
                <a:gd name="T76" fmla="*/ 562 w 703"/>
                <a:gd name="T77" fmla="*/ 447 h 711"/>
                <a:gd name="T78" fmla="*/ 149 w 703"/>
                <a:gd name="T79" fmla="*/ 440 h 711"/>
                <a:gd name="T80" fmla="*/ 142 w 703"/>
                <a:gd name="T81" fmla="*/ 504 h 711"/>
                <a:gd name="T82" fmla="*/ 19 w 703"/>
                <a:gd name="T83" fmla="*/ 400 h 711"/>
                <a:gd name="T84" fmla="*/ 631 w 703"/>
                <a:gd name="T85" fmla="*/ 504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3" h="711">
                  <a:moveTo>
                    <a:pt x="703" y="395"/>
                  </a:moveTo>
                  <a:cubicBezTo>
                    <a:pt x="703" y="394"/>
                    <a:pt x="703" y="394"/>
                    <a:pt x="703" y="393"/>
                  </a:cubicBezTo>
                  <a:cubicBezTo>
                    <a:pt x="703" y="332"/>
                    <a:pt x="703" y="332"/>
                    <a:pt x="703" y="332"/>
                  </a:cubicBezTo>
                  <a:cubicBezTo>
                    <a:pt x="703" y="328"/>
                    <a:pt x="700" y="325"/>
                    <a:pt x="696" y="325"/>
                  </a:cubicBezTo>
                  <a:cubicBezTo>
                    <a:pt x="658" y="325"/>
                    <a:pt x="658" y="325"/>
                    <a:pt x="658" y="325"/>
                  </a:cubicBezTo>
                  <a:cubicBezTo>
                    <a:pt x="656" y="274"/>
                    <a:pt x="626" y="232"/>
                    <a:pt x="596" y="218"/>
                  </a:cubicBezTo>
                  <a:cubicBezTo>
                    <a:pt x="598" y="213"/>
                    <a:pt x="599" y="208"/>
                    <a:pt x="599" y="202"/>
                  </a:cubicBezTo>
                  <a:cubicBezTo>
                    <a:pt x="599" y="178"/>
                    <a:pt x="579" y="158"/>
                    <a:pt x="555" y="158"/>
                  </a:cubicBezTo>
                  <a:cubicBezTo>
                    <a:pt x="530" y="158"/>
                    <a:pt x="511" y="178"/>
                    <a:pt x="511" y="202"/>
                  </a:cubicBezTo>
                  <a:cubicBezTo>
                    <a:pt x="511" y="226"/>
                    <a:pt x="530" y="246"/>
                    <a:pt x="555" y="246"/>
                  </a:cubicBezTo>
                  <a:cubicBezTo>
                    <a:pt x="568" y="246"/>
                    <a:pt x="580" y="240"/>
                    <a:pt x="589" y="230"/>
                  </a:cubicBezTo>
                  <a:cubicBezTo>
                    <a:pt x="616" y="242"/>
                    <a:pt x="642" y="278"/>
                    <a:pt x="644" y="325"/>
                  </a:cubicBezTo>
                  <a:cubicBezTo>
                    <a:pt x="537" y="325"/>
                    <a:pt x="537" y="325"/>
                    <a:pt x="537" y="325"/>
                  </a:cubicBezTo>
                  <a:cubicBezTo>
                    <a:pt x="524" y="276"/>
                    <a:pt x="457" y="264"/>
                    <a:pt x="420" y="257"/>
                  </a:cubicBezTo>
                  <a:cubicBezTo>
                    <a:pt x="413" y="256"/>
                    <a:pt x="404" y="254"/>
                    <a:pt x="400" y="253"/>
                  </a:cubicBezTo>
                  <a:cubicBezTo>
                    <a:pt x="399" y="244"/>
                    <a:pt x="400" y="222"/>
                    <a:pt x="400" y="206"/>
                  </a:cubicBezTo>
                  <a:cubicBezTo>
                    <a:pt x="430" y="187"/>
                    <a:pt x="449" y="149"/>
                    <a:pt x="449" y="106"/>
                  </a:cubicBezTo>
                  <a:cubicBezTo>
                    <a:pt x="449" y="45"/>
                    <a:pt x="409" y="0"/>
                    <a:pt x="355" y="0"/>
                  </a:cubicBezTo>
                  <a:cubicBezTo>
                    <a:pt x="302" y="0"/>
                    <a:pt x="261" y="45"/>
                    <a:pt x="261" y="106"/>
                  </a:cubicBezTo>
                  <a:cubicBezTo>
                    <a:pt x="261" y="147"/>
                    <a:pt x="279" y="182"/>
                    <a:pt x="305" y="202"/>
                  </a:cubicBezTo>
                  <a:cubicBezTo>
                    <a:pt x="306" y="218"/>
                    <a:pt x="306" y="243"/>
                    <a:pt x="305" y="253"/>
                  </a:cubicBezTo>
                  <a:cubicBezTo>
                    <a:pt x="301" y="254"/>
                    <a:pt x="293" y="256"/>
                    <a:pt x="285" y="257"/>
                  </a:cubicBezTo>
                  <a:cubicBezTo>
                    <a:pt x="248" y="264"/>
                    <a:pt x="182" y="276"/>
                    <a:pt x="168" y="325"/>
                  </a:cubicBezTo>
                  <a:cubicBezTo>
                    <a:pt x="7" y="325"/>
                    <a:pt x="7" y="325"/>
                    <a:pt x="7" y="325"/>
                  </a:cubicBezTo>
                  <a:cubicBezTo>
                    <a:pt x="3" y="325"/>
                    <a:pt x="0" y="328"/>
                    <a:pt x="0" y="332"/>
                  </a:cubicBezTo>
                  <a:cubicBezTo>
                    <a:pt x="0" y="393"/>
                    <a:pt x="0" y="393"/>
                    <a:pt x="0" y="393"/>
                  </a:cubicBezTo>
                  <a:cubicBezTo>
                    <a:pt x="0" y="394"/>
                    <a:pt x="0" y="394"/>
                    <a:pt x="0" y="395"/>
                  </a:cubicBezTo>
                  <a:cubicBezTo>
                    <a:pt x="0" y="395"/>
                    <a:pt x="0" y="395"/>
                    <a:pt x="0" y="395"/>
                  </a:cubicBezTo>
                  <a:cubicBezTo>
                    <a:pt x="1" y="396"/>
                    <a:pt x="1" y="396"/>
                    <a:pt x="1" y="396"/>
                  </a:cubicBezTo>
                  <a:cubicBezTo>
                    <a:pt x="1" y="397"/>
                    <a:pt x="1" y="397"/>
                    <a:pt x="1" y="397"/>
                  </a:cubicBezTo>
                  <a:cubicBezTo>
                    <a:pt x="62" y="515"/>
                    <a:pt x="62" y="515"/>
                    <a:pt x="62" y="515"/>
                  </a:cubicBezTo>
                  <a:cubicBezTo>
                    <a:pt x="63" y="517"/>
                    <a:pt x="65" y="518"/>
                    <a:pt x="68" y="518"/>
                  </a:cubicBezTo>
                  <a:cubicBezTo>
                    <a:pt x="142" y="518"/>
                    <a:pt x="142" y="518"/>
                    <a:pt x="142" y="518"/>
                  </a:cubicBezTo>
                  <a:cubicBezTo>
                    <a:pt x="142" y="704"/>
                    <a:pt x="142" y="704"/>
                    <a:pt x="142" y="704"/>
                  </a:cubicBezTo>
                  <a:cubicBezTo>
                    <a:pt x="142" y="708"/>
                    <a:pt x="145" y="711"/>
                    <a:pt x="149" y="711"/>
                  </a:cubicBezTo>
                  <a:cubicBezTo>
                    <a:pt x="153" y="711"/>
                    <a:pt x="156" y="708"/>
                    <a:pt x="156" y="704"/>
                  </a:cubicBezTo>
                  <a:cubicBezTo>
                    <a:pt x="156" y="454"/>
                    <a:pt x="156" y="454"/>
                    <a:pt x="156" y="454"/>
                  </a:cubicBezTo>
                  <a:cubicBezTo>
                    <a:pt x="548" y="454"/>
                    <a:pt x="548" y="454"/>
                    <a:pt x="548" y="454"/>
                  </a:cubicBezTo>
                  <a:cubicBezTo>
                    <a:pt x="548" y="704"/>
                    <a:pt x="548" y="704"/>
                    <a:pt x="548" y="704"/>
                  </a:cubicBezTo>
                  <a:cubicBezTo>
                    <a:pt x="548" y="708"/>
                    <a:pt x="551" y="711"/>
                    <a:pt x="555" y="711"/>
                  </a:cubicBezTo>
                  <a:cubicBezTo>
                    <a:pt x="559" y="711"/>
                    <a:pt x="562" y="708"/>
                    <a:pt x="562" y="704"/>
                  </a:cubicBezTo>
                  <a:cubicBezTo>
                    <a:pt x="562" y="518"/>
                    <a:pt x="562" y="518"/>
                    <a:pt x="562" y="518"/>
                  </a:cubicBezTo>
                  <a:cubicBezTo>
                    <a:pt x="635" y="518"/>
                    <a:pt x="635" y="518"/>
                    <a:pt x="635" y="518"/>
                  </a:cubicBezTo>
                  <a:cubicBezTo>
                    <a:pt x="638" y="518"/>
                    <a:pt x="640" y="517"/>
                    <a:pt x="642" y="515"/>
                  </a:cubicBezTo>
                  <a:cubicBezTo>
                    <a:pt x="702" y="397"/>
                    <a:pt x="702" y="397"/>
                    <a:pt x="702" y="397"/>
                  </a:cubicBezTo>
                  <a:cubicBezTo>
                    <a:pt x="702" y="397"/>
                    <a:pt x="702" y="397"/>
                    <a:pt x="702" y="396"/>
                  </a:cubicBezTo>
                  <a:cubicBezTo>
                    <a:pt x="703" y="396"/>
                    <a:pt x="703" y="396"/>
                    <a:pt x="703" y="395"/>
                  </a:cubicBezTo>
                  <a:cubicBezTo>
                    <a:pt x="703" y="395"/>
                    <a:pt x="703" y="395"/>
                    <a:pt x="703" y="395"/>
                  </a:cubicBezTo>
                  <a:close/>
                  <a:moveTo>
                    <a:pt x="555" y="232"/>
                  </a:moveTo>
                  <a:cubicBezTo>
                    <a:pt x="538" y="232"/>
                    <a:pt x="525" y="218"/>
                    <a:pt x="525" y="202"/>
                  </a:cubicBezTo>
                  <a:cubicBezTo>
                    <a:pt x="525" y="185"/>
                    <a:pt x="538" y="172"/>
                    <a:pt x="555" y="172"/>
                  </a:cubicBezTo>
                  <a:cubicBezTo>
                    <a:pt x="571" y="172"/>
                    <a:pt x="585" y="185"/>
                    <a:pt x="585" y="202"/>
                  </a:cubicBezTo>
                  <a:cubicBezTo>
                    <a:pt x="585" y="218"/>
                    <a:pt x="571" y="232"/>
                    <a:pt x="555" y="232"/>
                  </a:cubicBezTo>
                  <a:close/>
                  <a:moveTo>
                    <a:pt x="275" y="106"/>
                  </a:moveTo>
                  <a:cubicBezTo>
                    <a:pt x="275" y="53"/>
                    <a:pt x="310" y="14"/>
                    <a:pt x="355" y="14"/>
                  </a:cubicBezTo>
                  <a:cubicBezTo>
                    <a:pt x="401" y="14"/>
                    <a:pt x="435" y="53"/>
                    <a:pt x="435" y="106"/>
                  </a:cubicBezTo>
                  <a:cubicBezTo>
                    <a:pt x="435" y="145"/>
                    <a:pt x="418" y="179"/>
                    <a:pt x="392" y="195"/>
                  </a:cubicBezTo>
                  <a:cubicBezTo>
                    <a:pt x="390" y="195"/>
                    <a:pt x="389" y="196"/>
                    <a:pt x="389" y="197"/>
                  </a:cubicBezTo>
                  <a:cubicBezTo>
                    <a:pt x="378" y="203"/>
                    <a:pt x="367" y="206"/>
                    <a:pt x="355" y="206"/>
                  </a:cubicBezTo>
                  <a:cubicBezTo>
                    <a:pt x="311" y="206"/>
                    <a:pt x="275" y="161"/>
                    <a:pt x="275" y="106"/>
                  </a:cubicBezTo>
                  <a:close/>
                  <a:moveTo>
                    <a:pt x="288" y="271"/>
                  </a:moveTo>
                  <a:cubicBezTo>
                    <a:pt x="308" y="267"/>
                    <a:pt x="317" y="266"/>
                    <a:pt x="318" y="258"/>
                  </a:cubicBezTo>
                  <a:cubicBezTo>
                    <a:pt x="320" y="250"/>
                    <a:pt x="320" y="226"/>
                    <a:pt x="319" y="211"/>
                  </a:cubicBezTo>
                  <a:cubicBezTo>
                    <a:pt x="330" y="217"/>
                    <a:pt x="342" y="220"/>
                    <a:pt x="355" y="220"/>
                  </a:cubicBezTo>
                  <a:cubicBezTo>
                    <a:pt x="366" y="220"/>
                    <a:pt x="376" y="218"/>
                    <a:pt x="386" y="214"/>
                  </a:cubicBezTo>
                  <a:cubicBezTo>
                    <a:pt x="386" y="228"/>
                    <a:pt x="385" y="251"/>
                    <a:pt x="387" y="258"/>
                  </a:cubicBezTo>
                  <a:cubicBezTo>
                    <a:pt x="389" y="266"/>
                    <a:pt x="397" y="267"/>
                    <a:pt x="418" y="271"/>
                  </a:cubicBezTo>
                  <a:cubicBezTo>
                    <a:pt x="452" y="277"/>
                    <a:pt x="509" y="288"/>
                    <a:pt x="523" y="325"/>
                  </a:cubicBezTo>
                  <a:cubicBezTo>
                    <a:pt x="183" y="325"/>
                    <a:pt x="183" y="325"/>
                    <a:pt x="183" y="325"/>
                  </a:cubicBezTo>
                  <a:cubicBezTo>
                    <a:pt x="197" y="288"/>
                    <a:pt x="253" y="277"/>
                    <a:pt x="288" y="271"/>
                  </a:cubicBezTo>
                  <a:close/>
                  <a:moveTo>
                    <a:pt x="14" y="339"/>
                  </a:moveTo>
                  <a:cubicBezTo>
                    <a:pt x="689" y="339"/>
                    <a:pt x="689" y="339"/>
                    <a:pt x="689" y="339"/>
                  </a:cubicBezTo>
                  <a:cubicBezTo>
                    <a:pt x="689" y="386"/>
                    <a:pt x="689" y="386"/>
                    <a:pt x="689" y="386"/>
                  </a:cubicBezTo>
                  <a:cubicBezTo>
                    <a:pt x="14" y="386"/>
                    <a:pt x="14" y="386"/>
                    <a:pt x="14" y="386"/>
                  </a:cubicBezTo>
                  <a:lnTo>
                    <a:pt x="14" y="339"/>
                  </a:lnTo>
                  <a:close/>
                  <a:moveTo>
                    <a:pt x="631" y="504"/>
                  </a:moveTo>
                  <a:cubicBezTo>
                    <a:pt x="562" y="504"/>
                    <a:pt x="562" y="504"/>
                    <a:pt x="562" y="504"/>
                  </a:cubicBezTo>
                  <a:cubicBezTo>
                    <a:pt x="562" y="447"/>
                    <a:pt x="562" y="447"/>
                    <a:pt x="562" y="447"/>
                  </a:cubicBezTo>
                  <a:cubicBezTo>
                    <a:pt x="562" y="443"/>
                    <a:pt x="559" y="440"/>
                    <a:pt x="555" y="440"/>
                  </a:cubicBezTo>
                  <a:cubicBezTo>
                    <a:pt x="149" y="440"/>
                    <a:pt x="149" y="440"/>
                    <a:pt x="149" y="440"/>
                  </a:cubicBezTo>
                  <a:cubicBezTo>
                    <a:pt x="145" y="440"/>
                    <a:pt x="142" y="443"/>
                    <a:pt x="142" y="447"/>
                  </a:cubicBezTo>
                  <a:cubicBezTo>
                    <a:pt x="142" y="504"/>
                    <a:pt x="142" y="504"/>
                    <a:pt x="142" y="504"/>
                  </a:cubicBezTo>
                  <a:cubicBezTo>
                    <a:pt x="72" y="504"/>
                    <a:pt x="72" y="504"/>
                    <a:pt x="72" y="504"/>
                  </a:cubicBezTo>
                  <a:cubicBezTo>
                    <a:pt x="19" y="400"/>
                    <a:pt x="19" y="400"/>
                    <a:pt x="19" y="400"/>
                  </a:cubicBezTo>
                  <a:cubicBezTo>
                    <a:pt x="685" y="400"/>
                    <a:pt x="685" y="400"/>
                    <a:pt x="685" y="400"/>
                  </a:cubicBezTo>
                  <a:lnTo>
                    <a:pt x="631" y="50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43" name="Shape 102">
            <a:extLst>
              <a:ext uri="{FF2B5EF4-FFF2-40B4-BE49-F238E27FC236}">
                <a16:creationId xmlns:a16="http://schemas.microsoft.com/office/drawing/2014/main" id="{53FF4927-376F-C848-8E4D-F6568A041955}"/>
              </a:ext>
            </a:extLst>
          </p:cNvPr>
          <p:cNvCxnSpPr>
            <a:cxnSpLocks/>
            <a:endCxn id="41" idx="2"/>
          </p:cNvCxnSpPr>
          <p:nvPr/>
        </p:nvCxnSpPr>
        <p:spPr>
          <a:xfrm>
            <a:off x="-742233" y="5743594"/>
            <a:ext cx="2267011" cy="0"/>
          </a:xfrm>
          <a:prstGeom prst="straightConnector1">
            <a:avLst/>
          </a:prstGeom>
          <a:noFill/>
          <a:ln w="9525" cap="flat" cmpd="sng">
            <a:solidFill>
              <a:schemeClr val="tx1"/>
            </a:solidFill>
            <a:prstDash val="solid"/>
            <a:round/>
            <a:headEnd type="none" w="lg" len="lg"/>
            <a:tailEnd type="triangle" w="lg" len="lg"/>
          </a:ln>
        </p:spPr>
      </p:cxnSp>
    </p:spTree>
    <p:extLst>
      <p:ext uri="{BB962C8B-B14F-4D97-AF65-F5344CB8AC3E}">
        <p14:creationId xmlns:p14="http://schemas.microsoft.com/office/powerpoint/2010/main" val="1221248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0"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102"/>
                                        </p:tgtEl>
                                        <p:attrNameLst>
                                          <p:attrName>style.visibility</p:attrName>
                                        </p:attrNameLst>
                                      </p:cBhvr>
                                      <p:to>
                                        <p:strVal val="visible"/>
                                      </p:to>
                                    </p:set>
                                    <p:animEffect transition="in" filter="fade">
                                      <p:cBhvr>
                                        <p:cTn id="24" dur="500"/>
                                        <p:tgtEl>
                                          <p:spTgt spid="10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3"/>
                                        </p:tgtEl>
                                        <p:attrNameLst>
                                          <p:attrName>style.visibility</p:attrName>
                                        </p:attrNameLst>
                                      </p:cBhvr>
                                      <p:to>
                                        <p:strVal val="visible"/>
                                      </p:to>
                                    </p:set>
                                    <p:animEffect transition="in" filter="fade">
                                      <p:cBhvr>
                                        <p:cTn id="27" dur="500"/>
                                        <p:tgtEl>
                                          <p:spTgt spid="93"/>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103"/>
                                        </p:tgtEl>
                                        <p:attrNameLst>
                                          <p:attrName>style.visibility</p:attrName>
                                        </p:attrNameLst>
                                      </p:cBhvr>
                                      <p:to>
                                        <p:strVal val="visible"/>
                                      </p:to>
                                    </p:set>
                                    <p:animEffect transition="in" filter="fade">
                                      <p:cBhvr>
                                        <p:cTn id="31" dur="500"/>
                                        <p:tgtEl>
                                          <p:spTgt spid="10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fade">
                                      <p:cBhvr>
                                        <p:cTn id="34"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3" grpId="0"/>
      <p:bldP spid="99"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icture containing person, music, brass, indoor&#10;&#10;Description automatically generated">
            <a:extLst>
              <a:ext uri="{FF2B5EF4-FFF2-40B4-BE49-F238E27FC236}">
                <a16:creationId xmlns:a16="http://schemas.microsoft.com/office/drawing/2014/main" id="{D33EF72E-D96B-4548-998F-8B3D772AAA71}"/>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0355" r="20355"/>
          <a:stretch>
            <a:fillRect/>
          </a:stretch>
        </p:blipFill>
        <p:spPr>
          <a:xfrm>
            <a:off x="-114851" y="-129209"/>
            <a:ext cx="6308034" cy="7096539"/>
          </a:xfrm>
        </p:spPr>
      </p:pic>
      <p:sp>
        <p:nvSpPr>
          <p:cNvPr id="4" name="Text Placeholder 3">
            <a:extLst>
              <a:ext uri="{FF2B5EF4-FFF2-40B4-BE49-F238E27FC236}">
                <a16:creationId xmlns:a16="http://schemas.microsoft.com/office/drawing/2014/main" id="{20DEE129-A973-1A47-9854-0E006EC186D8}"/>
              </a:ext>
            </a:extLst>
          </p:cNvPr>
          <p:cNvSpPr>
            <a:spLocks noGrp="1"/>
          </p:cNvSpPr>
          <p:nvPr>
            <p:ph type="body" sz="quarter" idx="10"/>
          </p:nvPr>
        </p:nvSpPr>
        <p:spPr/>
        <p:txBody>
          <a:bodyPr/>
          <a:lstStyle/>
          <a:p>
            <a:r>
              <a:rPr lang="en-US" sz="7200" dirty="0"/>
              <a:t>The Purpose of the Pitch</a:t>
            </a:r>
          </a:p>
        </p:txBody>
      </p:sp>
    </p:spTree>
    <p:extLst>
      <p:ext uri="{BB962C8B-B14F-4D97-AF65-F5344CB8AC3E}">
        <p14:creationId xmlns:p14="http://schemas.microsoft.com/office/powerpoint/2010/main" val="2230674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6997BB-A2A1-F249-AA21-6935BCE0E6E7}"/>
              </a:ext>
            </a:extLst>
          </p:cNvPr>
          <p:cNvSpPr>
            <a:spLocks noGrp="1"/>
          </p:cNvSpPr>
          <p:nvPr>
            <p:ph type="body" sz="quarter" idx="10"/>
          </p:nvPr>
        </p:nvSpPr>
        <p:spPr/>
        <p:txBody>
          <a:bodyPr/>
          <a:lstStyle/>
          <a:p>
            <a:r>
              <a:rPr lang="en-US" dirty="0"/>
              <a:t>For YOUR Profession</a:t>
            </a:r>
          </a:p>
        </p:txBody>
      </p:sp>
      <p:sp>
        <p:nvSpPr>
          <p:cNvPr id="3" name="Text Placeholder 2">
            <a:extLst>
              <a:ext uri="{FF2B5EF4-FFF2-40B4-BE49-F238E27FC236}">
                <a16:creationId xmlns:a16="http://schemas.microsoft.com/office/drawing/2014/main" id="{A958D3F0-5335-844B-B74C-41BC021E0D6C}"/>
              </a:ext>
            </a:extLst>
          </p:cNvPr>
          <p:cNvSpPr>
            <a:spLocks noGrp="1"/>
          </p:cNvSpPr>
          <p:nvPr>
            <p:ph type="body" sz="quarter" idx="11"/>
          </p:nvPr>
        </p:nvSpPr>
        <p:spPr/>
        <p:txBody>
          <a:bodyPr/>
          <a:lstStyle/>
          <a:p>
            <a:r>
              <a:rPr lang="en-US" sz="4400" dirty="0"/>
              <a:t>Your pitch is the </a:t>
            </a:r>
            <a:r>
              <a:rPr lang="en-US" sz="4400" dirty="0">
                <a:solidFill>
                  <a:schemeClr val="accent1"/>
                </a:solidFill>
              </a:rPr>
              <a:t>TECHNIQUE</a:t>
            </a:r>
            <a:r>
              <a:rPr lang="en-US" sz="4400" dirty="0"/>
              <a:t> to get someone to consider you to solve their problem</a:t>
            </a:r>
          </a:p>
          <a:p>
            <a:endParaRPr lang="en-US" sz="2000" dirty="0"/>
          </a:p>
          <a:p>
            <a:r>
              <a:rPr lang="en-US" sz="2000" dirty="0"/>
              <a:t>We rarely have the opportunity to pitch for investment in our business.</a:t>
            </a:r>
          </a:p>
        </p:txBody>
      </p:sp>
    </p:spTree>
    <p:extLst>
      <p:ext uri="{BB962C8B-B14F-4D97-AF65-F5344CB8AC3E}">
        <p14:creationId xmlns:p14="http://schemas.microsoft.com/office/powerpoint/2010/main" val="1788893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dog sitting on a table&#10;&#10;Description automatically generated">
            <a:extLst>
              <a:ext uri="{FF2B5EF4-FFF2-40B4-BE49-F238E27FC236}">
                <a16:creationId xmlns:a16="http://schemas.microsoft.com/office/drawing/2014/main" id="{27C7006F-0D2C-8C4D-8FC6-C7B8BACB6EC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6649" r="16649"/>
          <a:stretch>
            <a:fillRect/>
          </a:stretch>
        </p:blipFill>
        <p:spPr/>
      </p:pic>
      <p:sp>
        <p:nvSpPr>
          <p:cNvPr id="3" name="Text Placeholder 2">
            <a:extLst>
              <a:ext uri="{FF2B5EF4-FFF2-40B4-BE49-F238E27FC236}">
                <a16:creationId xmlns:a16="http://schemas.microsoft.com/office/drawing/2014/main" id="{0D614862-71F6-CA49-897A-37B897ED9A53}"/>
              </a:ext>
            </a:extLst>
          </p:cNvPr>
          <p:cNvSpPr>
            <a:spLocks noGrp="1"/>
          </p:cNvSpPr>
          <p:nvPr>
            <p:ph type="body" sz="quarter" idx="10"/>
          </p:nvPr>
        </p:nvSpPr>
        <p:spPr/>
        <p:txBody>
          <a:bodyPr/>
          <a:lstStyle/>
          <a:p>
            <a:r>
              <a:rPr lang="en-US" sz="6600" dirty="0"/>
              <a:t>To get them wanting more</a:t>
            </a:r>
          </a:p>
        </p:txBody>
      </p:sp>
      <p:sp>
        <p:nvSpPr>
          <p:cNvPr id="4" name="Text Placeholder 3">
            <a:extLst>
              <a:ext uri="{FF2B5EF4-FFF2-40B4-BE49-F238E27FC236}">
                <a16:creationId xmlns:a16="http://schemas.microsoft.com/office/drawing/2014/main" id="{58584347-FEB0-C040-86CB-9FB86D5FF766}"/>
              </a:ext>
            </a:extLst>
          </p:cNvPr>
          <p:cNvSpPr>
            <a:spLocks noGrp="1"/>
          </p:cNvSpPr>
          <p:nvPr>
            <p:ph type="body" sz="quarter" idx="11"/>
          </p:nvPr>
        </p:nvSpPr>
        <p:spPr>
          <a:xfrm>
            <a:off x="708022" y="4321194"/>
            <a:ext cx="5828261" cy="1490401"/>
          </a:xfrm>
        </p:spPr>
        <p:txBody>
          <a:bodyPr/>
          <a:lstStyle/>
          <a:p>
            <a:r>
              <a:rPr lang="en-US" dirty="0"/>
              <a:t>Don’t bore them with technical details about your product. I’ve heard many investors say that if they walk away from meeting and can’t remember anything. If this happens to you, then you’ve failed.</a:t>
            </a:r>
          </a:p>
          <a:p>
            <a:endParaRPr lang="en-US" dirty="0"/>
          </a:p>
        </p:txBody>
      </p:sp>
    </p:spTree>
    <p:extLst>
      <p:ext uri="{BB962C8B-B14F-4D97-AF65-F5344CB8AC3E}">
        <p14:creationId xmlns:p14="http://schemas.microsoft.com/office/powerpoint/2010/main" val="1526776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person, building, outdoor, man&#10;&#10;Description automatically generated">
            <a:extLst>
              <a:ext uri="{FF2B5EF4-FFF2-40B4-BE49-F238E27FC236}">
                <a16:creationId xmlns:a16="http://schemas.microsoft.com/office/drawing/2014/main" id="{8F70B3C7-ABFA-CD4A-81F0-D81121E75558}"/>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6649" r="16649"/>
          <a:stretch>
            <a:fillRect/>
          </a:stretch>
        </p:blipFill>
        <p:spPr/>
      </p:pic>
      <p:sp>
        <p:nvSpPr>
          <p:cNvPr id="3" name="Text Placeholder 2">
            <a:extLst>
              <a:ext uri="{FF2B5EF4-FFF2-40B4-BE49-F238E27FC236}">
                <a16:creationId xmlns:a16="http://schemas.microsoft.com/office/drawing/2014/main" id="{1F3D8464-6219-1A42-A74F-56CE074E956C}"/>
              </a:ext>
            </a:extLst>
          </p:cNvPr>
          <p:cNvSpPr>
            <a:spLocks noGrp="1"/>
          </p:cNvSpPr>
          <p:nvPr>
            <p:ph type="body" sz="quarter" idx="10"/>
          </p:nvPr>
        </p:nvSpPr>
        <p:spPr/>
        <p:txBody>
          <a:bodyPr/>
          <a:lstStyle/>
          <a:p>
            <a:r>
              <a:rPr lang="en-US" sz="6600" dirty="0"/>
              <a:t>With the goal to Take Action</a:t>
            </a:r>
          </a:p>
        </p:txBody>
      </p:sp>
      <p:sp>
        <p:nvSpPr>
          <p:cNvPr id="4" name="Text Placeholder 3">
            <a:extLst>
              <a:ext uri="{FF2B5EF4-FFF2-40B4-BE49-F238E27FC236}">
                <a16:creationId xmlns:a16="http://schemas.microsoft.com/office/drawing/2014/main" id="{1CE03EA3-6810-394D-9CCE-230B9CB2D09E}"/>
              </a:ext>
            </a:extLst>
          </p:cNvPr>
          <p:cNvSpPr>
            <a:spLocks noGrp="1"/>
          </p:cNvSpPr>
          <p:nvPr>
            <p:ph type="body" sz="quarter" idx="11"/>
          </p:nvPr>
        </p:nvSpPr>
        <p:spPr>
          <a:xfrm>
            <a:off x="704088" y="4325112"/>
            <a:ext cx="5828261" cy="1490401"/>
          </a:xfrm>
        </p:spPr>
        <p:txBody>
          <a:bodyPr/>
          <a:lstStyle/>
          <a:p>
            <a:r>
              <a:rPr lang="en-US" dirty="0"/>
              <a:t>Connecting the dots between a prospective clients need for pain relief to your solution to makes that pain go away.</a:t>
            </a:r>
          </a:p>
        </p:txBody>
      </p:sp>
    </p:spTree>
    <p:extLst>
      <p:ext uri="{BB962C8B-B14F-4D97-AF65-F5344CB8AC3E}">
        <p14:creationId xmlns:p14="http://schemas.microsoft.com/office/powerpoint/2010/main" val="507985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indoor, table, person, sitting&#10;&#10;Description automatically generated">
            <a:extLst>
              <a:ext uri="{FF2B5EF4-FFF2-40B4-BE49-F238E27FC236}">
                <a16:creationId xmlns:a16="http://schemas.microsoft.com/office/drawing/2014/main" id="{99BD31BD-012F-E94A-A885-5A55D2F1277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6755" r="16755"/>
          <a:stretch>
            <a:fillRect/>
          </a:stretch>
        </p:blipFill>
        <p:spPr/>
      </p:pic>
      <p:sp>
        <p:nvSpPr>
          <p:cNvPr id="3" name="Text Placeholder 2">
            <a:extLst>
              <a:ext uri="{FF2B5EF4-FFF2-40B4-BE49-F238E27FC236}">
                <a16:creationId xmlns:a16="http://schemas.microsoft.com/office/drawing/2014/main" id="{1F3D8464-6219-1A42-A74F-56CE074E956C}"/>
              </a:ext>
            </a:extLst>
          </p:cNvPr>
          <p:cNvSpPr>
            <a:spLocks noGrp="1"/>
          </p:cNvSpPr>
          <p:nvPr>
            <p:ph type="body" sz="quarter" idx="10"/>
          </p:nvPr>
        </p:nvSpPr>
        <p:spPr/>
        <p:txBody>
          <a:bodyPr/>
          <a:lstStyle/>
          <a:p>
            <a:r>
              <a:rPr lang="en-US" sz="6600" dirty="0"/>
              <a:t>Do so by telling them a story</a:t>
            </a:r>
          </a:p>
        </p:txBody>
      </p:sp>
      <p:sp>
        <p:nvSpPr>
          <p:cNvPr id="4" name="Text Placeholder 3">
            <a:extLst>
              <a:ext uri="{FF2B5EF4-FFF2-40B4-BE49-F238E27FC236}">
                <a16:creationId xmlns:a16="http://schemas.microsoft.com/office/drawing/2014/main" id="{1CE03EA3-6810-394D-9CCE-230B9CB2D09E}"/>
              </a:ext>
            </a:extLst>
          </p:cNvPr>
          <p:cNvSpPr>
            <a:spLocks noGrp="1"/>
          </p:cNvSpPr>
          <p:nvPr>
            <p:ph type="body" sz="quarter" idx="11"/>
          </p:nvPr>
        </p:nvSpPr>
        <p:spPr>
          <a:xfrm>
            <a:off x="704088" y="4325112"/>
            <a:ext cx="5828261" cy="1490401"/>
          </a:xfrm>
        </p:spPr>
        <p:txBody>
          <a:bodyPr/>
          <a:lstStyle/>
          <a:p>
            <a:r>
              <a:rPr lang="en-US" dirty="0"/>
              <a:t>Purpose is to show you’re relatable.  Connect with your audience.  It’s most effective when it connects emotionally. </a:t>
            </a:r>
          </a:p>
        </p:txBody>
      </p:sp>
    </p:spTree>
    <p:extLst>
      <p:ext uri="{BB962C8B-B14F-4D97-AF65-F5344CB8AC3E}">
        <p14:creationId xmlns:p14="http://schemas.microsoft.com/office/powerpoint/2010/main" val="355595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_CH_4">
      <a:dk1>
        <a:srgbClr val="354552"/>
      </a:dk1>
      <a:lt1>
        <a:srgbClr val="FFFFFF"/>
      </a:lt1>
      <a:dk2>
        <a:srgbClr val="354552"/>
      </a:dk2>
      <a:lt2>
        <a:srgbClr val="FFFFFF"/>
      </a:lt2>
      <a:accent1>
        <a:srgbClr val="FB8107"/>
      </a:accent1>
      <a:accent2>
        <a:srgbClr val="848484"/>
      </a:accent2>
      <a:accent3>
        <a:srgbClr val="FC9B3A"/>
      </a:accent3>
      <a:accent4>
        <a:srgbClr val="6B6B6B"/>
      </a:accent4>
      <a:accent5>
        <a:srgbClr val="F57205"/>
      </a:accent5>
      <a:accent6>
        <a:srgbClr val="595959"/>
      </a:accent6>
      <a:hlink>
        <a:srgbClr val="31859B"/>
      </a:hlink>
      <a:folHlink>
        <a:srgbClr val="5F497A"/>
      </a:folHlink>
    </a:clrScheme>
    <a:fontScheme name="Custom 22">
      <a:majorFont>
        <a:latin typeface="Raleway"/>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8291</TotalTime>
  <Words>367</Words>
  <Application>Microsoft Macintosh PowerPoint</Application>
  <PresentationFormat>Widescreen</PresentationFormat>
  <Paragraphs>59</Paragraphs>
  <Slides>16</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Open Sans</vt:lpstr>
      <vt:lpstr>Raleway</vt:lpstr>
      <vt:lpstr>Office Theme</vt:lpstr>
      <vt:lpstr>PowerPoint Presentation</vt:lpstr>
      <vt:lpstr>PowerPoint Presentation</vt:lpstr>
      <vt:lpstr>AGENDA</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Walker (Opterre)</dc:creator>
  <cp:lastModifiedBy>Michael Walker (Opterre)</cp:lastModifiedBy>
  <cp:revision>95</cp:revision>
  <cp:lastPrinted>2019-06-04T23:16:15Z</cp:lastPrinted>
  <dcterms:created xsi:type="dcterms:W3CDTF">2019-05-15T16:36:08Z</dcterms:created>
  <dcterms:modified xsi:type="dcterms:W3CDTF">2019-08-07T19:41:16Z</dcterms:modified>
</cp:coreProperties>
</file>